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1" r:id="rId3"/>
    <p:sldId id="266" r:id="rId4"/>
    <p:sldId id="264" r:id="rId5"/>
    <p:sldId id="260" r:id="rId6"/>
    <p:sldId id="265" r:id="rId7"/>
    <p:sldId id="262" r:id="rId8"/>
    <p:sldId id="269" r:id="rId9"/>
    <p:sldId id="263" r:id="rId10"/>
    <p:sldId id="271" r:id="rId11"/>
    <p:sldId id="267" r:id="rId12"/>
    <p:sldId id="270" r:id="rId13"/>
    <p:sldId id="273" r:id="rId14"/>
    <p:sldId id="272" r:id="rId15"/>
    <p:sldId id="276" r:id="rId16"/>
    <p:sldId id="274" r:id="rId17"/>
    <p:sldId id="278" r:id="rId18"/>
    <p:sldId id="275" r:id="rId19"/>
    <p:sldId id="277" r:id="rId20"/>
    <p:sldId id="279" r:id="rId21"/>
    <p:sldId id="282" r:id="rId22"/>
    <p:sldId id="286" r:id="rId23"/>
    <p:sldId id="281" r:id="rId24"/>
    <p:sldId id="285" r:id="rId25"/>
    <p:sldId id="284" r:id="rId26"/>
    <p:sldId id="280" r:id="rId27"/>
    <p:sldId id="283" r:id="rId28"/>
  </p:sldIdLst>
  <p:sldSz cx="11015663" cy="7343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E9E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46ADB-1362-4564-A675-EF0FD207D443}" v="208" dt="2025-09-30T09:02:55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Erkens" userId="4ebe7488f970e65b" providerId="LiveId" clId="{497BCE69-A2FB-4A1C-BC04-81FC83EA97DC}"/>
    <pc:docChg chg="undo redo custSel addSld delSld modSld sldOrd modMainMaster">
      <pc:chgData name="Sébastien Erkens" userId="4ebe7488f970e65b" providerId="LiveId" clId="{497BCE69-A2FB-4A1C-BC04-81FC83EA97DC}" dt="2025-09-30T09:02:55.395" v="1061"/>
      <pc:docMkLst>
        <pc:docMk/>
      </pc:docMkLst>
      <pc:sldChg chg="del">
        <pc:chgData name="Sébastien Erkens" userId="4ebe7488f970e65b" providerId="LiveId" clId="{497BCE69-A2FB-4A1C-BC04-81FC83EA97DC}" dt="2025-09-29T21:27:37.667" v="1" actId="47"/>
        <pc:sldMkLst>
          <pc:docMk/>
          <pc:sldMk cId="309418403" sldId="256"/>
        </pc:sldMkLst>
      </pc:sldChg>
      <pc:sldChg chg="del">
        <pc:chgData name="Sébastien Erkens" userId="4ebe7488f970e65b" providerId="LiveId" clId="{497BCE69-A2FB-4A1C-BC04-81FC83EA97DC}" dt="2025-09-29T21:27:34.914" v="0" actId="47"/>
        <pc:sldMkLst>
          <pc:docMk/>
          <pc:sldMk cId="1448637497" sldId="257"/>
        </pc:sldMkLst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698496538" sldId="258"/>
        </pc:sldMkLst>
      </pc:sldChg>
      <pc:sldChg chg="modSp mod">
        <pc:chgData name="Sébastien Erkens" userId="4ebe7488f970e65b" providerId="LiveId" clId="{497BCE69-A2FB-4A1C-BC04-81FC83EA97DC}" dt="2025-09-30T07:23:42.869" v="92" actId="20577"/>
        <pc:sldMkLst>
          <pc:docMk/>
          <pc:sldMk cId="92026701" sldId="259"/>
        </pc:sldMkLst>
        <pc:spChg chg="mod">
          <ac:chgData name="Sébastien Erkens" userId="4ebe7488f970e65b" providerId="LiveId" clId="{497BCE69-A2FB-4A1C-BC04-81FC83EA97DC}" dt="2025-09-29T21:28:17.435" v="20" actId="14100"/>
          <ac:spMkLst>
            <pc:docMk/>
            <pc:sldMk cId="92026701" sldId="259"/>
            <ac:spMk id="3" creationId="{DFF70451-E7DF-4863-CE27-A88B7E48CE3A}"/>
          </ac:spMkLst>
        </pc:spChg>
        <pc:spChg chg="mod">
          <ac:chgData name="Sébastien Erkens" userId="4ebe7488f970e65b" providerId="LiveId" clId="{497BCE69-A2FB-4A1C-BC04-81FC83EA97DC}" dt="2025-09-30T07:23:42.869" v="92" actId="20577"/>
          <ac:spMkLst>
            <pc:docMk/>
            <pc:sldMk cId="92026701" sldId="259"/>
            <ac:spMk id="5" creationId="{E1A9476C-7AC4-1700-74A0-6F87B2F5B402}"/>
          </ac:spMkLst>
        </pc:spChg>
      </pc:sldChg>
      <pc:sldChg chg="modSp mod">
        <pc:chgData name="Sébastien Erkens" userId="4ebe7488f970e65b" providerId="LiveId" clId="{497BCE69-A2FB-4A1C-BC04-81FC83EA97DC}" dt="2025-09-30T07:23:51.948" v="96" actId="20577"/>
        <pc:sldMkLst>
          <pc:docMk/>
          <pc:sldMk cId="2014669207" sldId="260"/>
        </pc:sldMkLst>
        <pc:spChg chg="mod">
          <ac:chgData name="Sébastien Erkens" userId="4ebe7488f970e65b" providerId="LiveId" clId="{497BCE69-A2FB-4A1C-BC04-81FC83EA97DC}" dt="2025-09-29T21:31:42.565" v="36" actId="20577"/>
          <ac:spMkLst>
            <pc:docMk/>
            <pc:sldMk cId="2014669207" sldId="260"/>
            <ac:spMk id="3" creationId="{DFF70451-E7DF-4863-CE27-A88B7E48CE3A}"/>
          </ac:spMkLst>
        </pc:spChg>
        <pc:spChg chg="mod">
          <ac:chgData name="Sébastien Erkens" userId="4ebe7488f970e65b" providerId="LiveId" clId="{497BCE69-A2FB-4A1C-BC04-81FC83EA97DC}" dt="2025-09-30T07:23:51.948" v="96" actId="20577"/>
          <ac:spMkLst>
            <pc:docMk/>
            <pc:sldMk cId="2014669207" sldId="260"/>
            <ac:spMk id="5" creationId="{53403675-F3B4-C310-C976-E55FF8529521}"/>
          </ac:spMkLst>
        </pc:spChg>
      </pc:sldChg>
      <pc:sldChg chg="modSp mod">
        <pc:chgData name="Sébastien Erkens" userId="4ebe7488f970e65b" providerId="LiveId" clId="{497BCE69-A2FB-4A1C-BC04-81FC83EA97DC}" dt="2025-09-30T07:23:48.677" v="94" actId="20577"/>
        <pc:sldMkLst>
          <pc:docMk/>
          <pc:sldMk cId="2398228275" sldId="261"/>
        </pc:sldMkLst>
        <pc:spChg chg="mod">
          <ac:chgData name="Sébastien Erkens" userId="4ebe7488f970e65b" providerId="LiveId" clId="{497BCE69-A2FB-4A1C-BC04-81FC83EA97DC}" dt="2025-09-29T21:31:35.408" v="33" actId="20577"/>
          <ac:spMkLst>
            <pc:docMk/>
            <pc:sldMk cId="2398228275" sldId="261"/>
            <ac:spMk id="3" creationId="{DFF70451-E7DF-4863-CE27-A88B7E48CE3A}"/>
          </ac:spMkLst>
        </pc:spChg>
        <pc:spChg chg="mod">
          <ac:chgData name="Sébastien Erkens" userId="4ebe7488f970e65b" providerId="LiveId" clId="{497BCE69-A2FB-4A1C-BC04-81FC83EA97DC}" dt="2025-09-30T07:23:48.677" v="94" actId="20577"/>
          <ac:spMkLst>
            <pc:docMk/>
            <pc:sldMk cId="2398228275" sldId="261"/>
            <ac:spMk id="5" creationId="{744F97F6-553A-DECC-7D03-54D74831344C}"/>
          </ac:spMkLst>
        </pc:spChg>
      </pc:sldChg>
      <pc:sldChg chg="modSp mod">
        <pc:chgData name="Sébastien Erkens" userId="4ebe7488f970e65b" providerId="LiveId" clId="{497BCE69-A2FB-4A1C-BC04-81FC83EA97DC}" dt="2025-09-30T07:23:57.540" v="97"/>
        <pc:sldMkLst>
          <pc:docMk/>
          <pc:sldMk cId="1064680646" sldId="262"/>
        </pc:sldMkLst>
        <pc:spChg chg="mod">
          <ac:chgData name="Sébastien Erkens" userId="4ebe7488f970e65b" providerId="LiveId" clId="{497BCE69-A2FB-4A1C-BC04-81FC83EA97DC}" dt="2025-09-29T21:31:47.980" v="41" actId="20577"/>
          <ac:spMkLst>
            <pc:docMk/>
            <pc:sldMk cId="1064680646" sldId="262"/>
            <ac:spMk id="3" creationId="{DFF70451-E7DF-4863-CE27-A88B7E48CE3A}"/>
          </ac:spMkLst>
        </pc:spChg>
        <pc:spChg chg="mod">
          <ac:chgData name="Sébastien Erkens" userId="4ebe7488f970e65b" providerId="LiveId" clId="{497BCE69-A2FB-4A1C-BC04-81FC83EA97DC}" dt="2025-09-30T07:23:57.540" v="97"/>
          <ac:spMkLst>
            <pc:docMk/>
            <pc:sldMk cId="1064680646" sldId="262"/>
            <ac:spMk id="5" creationId="{136D880E-83C3-31BE-2442-A6648F8159B6}"/>
          </ac:spMkLst>
        </pc:spChg>
      </pc:sldChg>
      <pc:sldChg chg="addSp delSp modSp mod">
        <pc:chgData name="Sébastien Erkens" userId="4ebe7488f970e65b" providerId="LiveId" clId="{497BCE69-A2FB-4A1C-BC04-81FC83EA97DC}" dt="2025-09-30T08:56:34.027" v="1023" actId="1076"/>
        <pc:sldMkLst>
          <pc:docMk/>
          <pc:sldMk cId="68800645" sldId="263"/>
        </pc:sldMkLst>
        <pc:spChg chg="mod">
          <ac:chgData name="Sébastien Erkens" userId="4ebe7488f970e65b" providerId="LiveId" clId="{497BCE69-A2FB-4A1C-BC04-81FC83EA97DC}" dt="2025-09-30T07:19:39.840" v="52"/>
          <ac:spMkLst>
            <pc:docMk/>
            <pc:sldMk cId="68800645" sldId="263"/>
            <ac:spMk id="2" creationId="{2DF04BB7-373D-9048-7D3C-500CC1E71D57}"/>
          </ac:spMkLst>
        </pc:spChg>
        <pc:spChg chg="mod">
          <ac:chgData name="Sébastien Erkens" userId="4ebe7488f970e65b" providerId="LiveId" clId="{497BCE69-A2FB-4A1C-BC04-81FC83EA97DC}" dt="2025-09-30T07:20:05.076" v="66" actId="20577"/>
          <ac:spMkLst>
            <pc:docMk/>
            <pc:sldMk cId="68800645" sldId="263"/>
            <ac:spMk id="3" creationId="{65579C23-377D-32EC-78BF-EE8CB7D969B6}"/>
          </ac:spMkLst>
        </pc:spChg>
        <pc:spChg chg="mod">
          <ac:chgData name="Sébastien Erkens" userId="4ebe7488f970e65b" providerId="LiveId" clId="{497BCE69-A2FB-4A1C-BC04-81FC83EA97DC}" dt="2025-09-30T07:23:59.977" v="98"/>
          <ac:spMkLst>
            <pc:docMk/>
            <pc:sldMk cId="68800645" sldId="263"/>
            <ac:spMk id="6" creationId="{B0A501DF-EA16-26F9-D261-5B7E56FDC2FA}"/>
          </ac:spMkLst>
        </pc:spChg>
        <pc:graphicFrameChg chg="add del modGraphic">
          <ac:chgData name="Sébastien Erkens" userId="4ebe7488f970e65b" providerId="LiveId" clId="{497BCE69-A2FB-4A1C-BC04-81FC83EA97DC}" dt="2025-09-30T08:56:07.606" v="1019" actId="478"/>
          <ac:graphicFrameMkLst>
            <pc:docMk/>
            <pc:sldMk cId="68800645" sldId="263"/>
            <ac:graphicFrameMk id="5" creationId="{CBFC2A14-BF7F-2B04-3095-4916A288F061}"/>
          </ac:graphicFrameMkLst>
        </pc:graphicFrameChg>
        <pc:picChg chg="add mod">
          <ac:chgData name="Sébastien Erkens" userId="4ebe7488f970e65b" providerId="LiveId" clId="{497BCE69-A2FB-4A1C-BC04-81FC83EA97DC}" dt="2025-09-30T08:56:34.027" v="1023" actId="1076"/>
          <ac:picMkLst>
            <pc:docMk/>
            <pc:sldMk cId="68800645" sldId="263"/>
            <ac:picMk id="8" creationId="{466E6A30-85CF-736C-4BDD-FA4628011AE0}"/>
          </ac:picMkLst>
        </pc:pic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275775483" sldId="264"/>
        </pc:sldMkLst>
      </pc:sldChg>
      <pc:sldChg chg="delSp modSp new mod ord">
        <pc:chgData name="Sébastien Erkens" userId="4ebe7488f970e65b" providerId="LiveId" clId="{497BCE69-A2FB-4A1C-BC04-81FC83EA97DC}" dt="2025-09-30T08:50:38.608" v="980" actId="1076"/>
        <pc:sldMkLst>
          <pc:docMk/>
          <pc:sldMk cId="2324976177" sldId="264"/>
        </pc:sldMkLst>
        <pc:spChg chg="del">
          <ac:chgData name="Sébastien Erkens" userId="4ebe7488f970e65b" providerId="LiveId" clId="{497BCE69-A2FB-4A1C-BC04-81FC83EA97DC}" dt="2025-09-30T08:49:52.753" v="969" actId="478"/>
          <ac:spMkLst>
            <pc:docMk/>
            <pc:sldMk cId="2324976177" sldId="264"/>
            <ac:spMk id="2" creationId="{5D74408A-664A-8A89-31D6-C3A10219558F}"/>
          </ac:spMkLst>
        </pc:spChg>
        <pc:spChg chg="mod">
          <ac:chgData name="Sébastien Erkens" userId="4ebe7488f970e65b" providerId="LiveId" clId="{497BCE69-A2FB-4A1C-BC04-81FC83EA97DC}" dt="2025-09-30T08:50:38.608" v="980" actId="1076"/>
          <ac:spMkLst>
            <pc:docMk/>
            <pc:sldMk cId="2324976177" sldId="264"/>
            <ac:spMk id="3" creationId="{B0071376-5951-9C07-203F-4923182347F2}"/>
          </ac:spMkLst>
        </pc:spChg>
        <pc:spChg chg="mod">
          <ac:chgData name="Sébastien Erkens" userId="4ebe7488f970e65b" providerId="LiveId" clId="{497BCE69-A2FB-4A1C-BC04-81FC83EA97DC}" dt="2025-09-30T07:24:02.639" v="99"/>
          <ac:spMkLst>
            <pc:docMk/>
            <pc:sldMk cId="2324976177" sldId="264"/>
            <ac:spMk id="4" creationId="{6A27A092-3689-9E47-79B5-A4893438F07C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546229876" sldId="265"/>
        </pc:sldMkLst>
      </pc:sldChg>
      <pc:sldChg chg="delSp modSp add mod ord">
        <pc:chgData name="Sébastien Erkens" userId="4ebe7488f970e65b" providerId="LiveId" clId="{497BCE69-A2FB-4A1C-BC04-81FC83EA97DC}" dt="2025-09-30T08:50:43.209" v="981" actId="1076"/>
        <pc:sldMkLst>
          <pc:docMk/>
          <pc:sldMk cId="2096124026" sldId="265"/>
        </pc:sldMkLst>
        <pc:spChg chg="del">
          <ac:chgData name="Sébastien Erkens" userId="4ebe7488f970e65b" providerId="LiveId" clId="{497BCE69-A2FB-4A1C-BC04-81FC83EA97DC}" dt="2025-09-30T08:49:50.001" v="968" actId="478"/>
          <ac:spMkLst>
            <pc:docMk/>
            <pc:sldMk cId="2096124026" sldId="265"/>
            <ac:spMk id="2" creationId="{62AF65CC-0B30-AC7B-E75D-74F46FB340A6}"/>
          </ac:spMkLst>
        </pc:spChg>
        <pc:spChg chg="mod">
          <ac:chgData name="Sébastien Erkens" userId="4ebe7488f970e65b" providerId="LiveId" clId="{497BCE69-A2FB-4A1C-BC04-81FC83EA97DC}" dt="2025-09-30T08:50:43.209" v="981" actId="1076"/>
          <ac:spMkLst>
            <pc:docMk/>
            <pc:sldMk cId="2096124026" sldId="265"/>
            <ac:spMk id="3" creationId="{179E1344-D88B-FB7B-A7D1-AA19BC71B462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466321350" sldId="266"/>
        </pc:sldMkLst>
      </pc:sldChg>
      <pc:sldChg chg="delSp modSp add mod ord">
        <pc:chgData name="Sébastien Erkens" userId="4ebe7488f970e65b" providerId="LiveId" clId="{497BCE69-A2FB-4A1C-BC04-81FC83EA97DC}" dt="2025-09-30T08:52:34.153" v="1005" actId="207"/>
        <pc:sldMkLst>
          <pc:docMk/>
          <pc:sldMk cId="2391123370" sldId="266"/>
        </pc:sldMkLst>
        <pc:spChg chg="del">
          <ac:chgData name="Sébastien Erkens" userId="4ebe7488f970e65b" providerId="LiveId" clId="{497BCE69-A2FB-4A1C-BC04-81FC83EA97DC}" dt="2025-09-30T08:49:54.820" v="970" actId="478"/>
          <ac:spMkLst>
            <pc:docMk/>
            <pc:sldMk cId="2391123370" sldId="266"/>
            <ac:spMk id="2" creationId="{B2F87501-6584-9A32-AA2A-1C7C8F8E151F}"/>
          </ac:spMkLst>
        </pc:spChg>
        <pc:spChg chg="mod">
          <ac:chgData name="Sébastien Erkens" userId="4ebe7488f970e65b" providerId="LiveId" clId="{497BCE69-A2FB-4A1C-BC04-81FC83EA97DC}" dt="2025-09-30T08:52:34.153" v="1005" actId="207"/>
          <ac:spMkLst>
            <pc:docMk/>
            <pc:sldMk cId="2391123370" sldId="266"/>
            <ac:spMk id="3" creationId="{5F82A922-0D82-3EE2-84FF-9C7CB0C75D26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695676998" sldId="267"/>
        </pc:sldMkLst>
      </pc:sldChg>
      <pc:sldChg chg="modSp add mod">
        <pc:chgData name="Sébastien Erkens" userId="4ebe7488f970e65b" providerId="LiveId" clId="{497BCE69-A2FB-4A1C-BC04-81FC83EA97DC}" dt="2025-09-30T07:34:10.606" v="164" actId="20577"/>
        <pc:sldMkLst>
          <pc:docMk/>
          <pc:sldMk cId="4266759108" sldId="267"/>
        </pc:sldMkLst>
        <pc:spChg chg="mod">
          <ac:chgData name="Sébastien Erkens" userId="4ebe7488f970e65b" providerId="LiveId" clId="{497BCE69-A2FB-4A1C-BC04-81FC83EA97DC}" dt="2025-09-30T07:34:10.606" v="164" actId="20577"/>
          <ac:spMkLst>
            <pc:docMk/>
            <pc:sldMk cId="4266759108" sldId="267"/>
            <ac:spMk id="2" creationId="{4ED329CC-09CD-21CF-99E1-12473B05CE56}"/>
          </ac:spMkLst>
        </pc:spChg>
        <pc:spChg chg="mod">
          <ac:chgData name="Sébastien Erkens" userId="4ebe7488f970e65b" providerId="LiveId" clId="{497BCE69-A2FB-4A1C-BC04-81FC83EA97DC}" dt="2025-09-30T07:33:50.307" v="161" actId="20577"/>
          <ac:spMkLst>
            <pc:docMk/>
            <pc:sldMk cId="4266759108" sldId="267"/>
            <ac:spMk id="3" creationId="{AAE9D58C-CF47-36B9-C018-EB85EC948B4C}"/>
          </ac:spMkLst>
        </pc:spChg>
      </pc:sldChg>
      <pc:sldChg chg="modSp new del mod">
        <pc:chgData name="Sébastien Erkens" userId="4ebe7488f970e65b" providerId="LiveId" clId="{497BCE69-A2FB-4A1C-BC04-81FC83EA97DC}" dt="2025-09-30T07:40:49.485" v="220" actId="47"/>
        <pc:sldMkLst>
          <pc:docMk/>
          <pc:sldMk cId="360038765" sldId="268"/>
        </pc:sldMkLst>
        <pc:spChg chg="mod">
          <ac:chgData name="Sébastien Erkens" userId="4ebe7488f970e65b" providerId="LiveId" clId="{497BCE69-A2FB-4A1C-BC04-81FC83EA97DC}" dt="2025-09-30T07:37:33.119" v="167"/>
          <ac:spMkLst>
            <pc:docMk/>
            <pc:sldMk cId="360038765" sldId="268"/>
            <ac:spMk id="3" creationId="{E7CC15A5-9DD0-E7AD-EB0A-6657C376A168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438302550" sldId="268"/>
        </pc:sldMkLst>
      </pc:sldChg>
      <pc:sldChg chg="addSp delSp modSp new mod ord">
        <pc:chgData name="Sébastien Erkens" userId="4ebe7488f970e65b" providerId="LiveId" clId="{497BCE69-A2FB-4A1C-BC04-81FC83EA97DC}" dt="2025-09-30T09:02:05.446" v="1049"/>
        <pc:sldMkLst>
          <pc:docMk/>
          <pc:sldMk cId="1771899441" sldId="269"/>
        </pc:sldMkLst>
        <pc:spChg chg="del">
          <ac:chgData name="Sébastien Erkens" userId="4ebe7488f970e65b" providerId="LiveId" clId="{497BCE69-A2FB-4A1C-BC04-81FC83EA97DC}" dt="2025-09-30T07:38:20.246" v="172" actId="478"/>
          <ac:spMkLst>
            <pc:docMk/>
            <pc:sldMk cId="1771899441" sldId="269"/>
            <ac:spMk id="2" creationId="{819A1535-0EE1-296E-E9D0-8BFF03928F5B}"/>
          </ac:spMkLst>
        </pc:spChg>
        <pc:spChg chg="mod">
          <ac:chgData name="Sébastien Erkens" userId="4ebe7488f970e65b" providerId="LiveId" clId="{497BCE69-A2FB-4A1C-BC04-81FC83EA97DC}" dt="2025-09-30T07:43:10.232" v="263" actId="1036"/>
          <ac:spMkLst>
            <pc:docMk/>
            <pc:sldMk cId="1771899441" sldId="269"/>
            <ac:spMk id="3" creationId="{285559CF-8AF7-FA52-643D-4E4BF84A457B}"/>
          </ac:spMkLst>
        </pc:spChg>
        <pc:spChg chg="del mod">
          <ac:chgData name="Sébastien Erkens" userId="4ebe7488f970e65b" providerId="LiveId" clId="{497BCE69-A2FB-4A1C-BC04-81FC83EA97DC}" dt="2025-09-30T07:38:38.304" v="178" actId="478"/>
          <ac:spMkLst>
            <pc:docMk/>
            <pc:sldMk cId="1771899441" sldId="269"/>
            <ac:spMk id="4" creationId="{A020D4B5-7DD7-7ACE-080A-C1AB1EE8B064}"/>
          </ac:spMkLst>
        </pc:spChg>
        <pc:spChg chg="mod">
          <ac:chgData name="Sébastien Erkens" userId="4ebe7488f970e65b" providerId="LiveId" clId="{497BCE69-A2FB-4A1C-BC04-81FC83EA97DC}" dt="2025-09-30T09:02:05.446" v="1049"/>
          <ac:spMkLst>
            <pc:docMk/>
            <pc:sldMk cId="1771899441" sldId="269"/>
            <ac:spMk id="5" creationId="{9D18C607-97DE-7D82-1E1F-276F376C8901}"/>
          </ac:spMkLst>
        </pc:spChg>
        <pc:spChg chg="add del mod">
          <ac:chgData name="Sébastien Erkens" userId="4ebe7488f970e65b" providerId="LiveId" clId="{497BCE69-A2FB-4A1C-BC04-81FC83EA97DC}" dt="2025-09-30T07:38:39.732" v="179" actId="478"/>
          <ac:spMkLst>
            <pc:docMk/>
            <pc:sldMk cId="1771899441" sldId="269"/>
            <ac:spMk id="8" creationId="{A68BFA8C-CC6A-1370-A8E3-6D8F93554FF9}"/>
          </ac:spMkLst>
        </pc:spChg>
        <pc:spChg chg="add mod">
          <ac:chgData name="Sébastien Erkens" userId="4ebe7488f970e65b" providerId="LiveId" clId="{497BCE69-A2FB-4A1C-BC04-81FC83EA97DC}" dt="2025-09-30T07:43:24.028" v="265" actId="408"/>
          <ac:spMkLst>
            <pc:docMk/>
            <pc:sldMk cId="1771899441" sldId="269"/>
            <ac:spMk id="9" creationId="{50F2765B-A8A2-55E8-31C8-0C9DEAC8B5B2}"/>
          </ac:spMkLst>
        </pc:spChg>
        <pc:spChg chg="add mod">
          <ac:chgData name="Sébastien Erkens" userId="4ebe7488f970e65b" providerId="LiveId" clId="{497BCE69-A2FB-4A1C-BC04-81FC83EA97DC}" dt="2025-09-30T07:43:31.952" v="266" actId="408"/>
          <ac:spMkLst>
            <pc:docMk/>
            <pc:sldMk cId="1771899441" sldId="269"/>
            <ac:spMk id="10" creationId="{0111C196-8EBD-A82D-FB27-E215B586B111}"/>
          </ac:spMkLst>
        </pc:spChg>
        <pc:spChg chg="add mod">
          <ac:chgData name="Sébastien Erkens" userId="4ebe7488f970e65b" providerId="LiveId" clId="{497BCE69-A2FB-4A1C-BC04-81FC83EA97DC}" dt="2025-09-30T07:43:38.103" v="267" actId="408"/>
          <ac:spMkLst>
            <pc:docMk/>
            <pc:sldMk cId="1771899441" sldId="269"/>
            <ac:spMk id="11" creationId="{5F824534-C217-0751-B151-D3D02019A3E3}"/>
          </ac:spMkLst>
        </pc:spChg>
        <pc:spChg chg="add mod">
          <ac:chgData name="Sébastien Erkens" userId="4ebe7488f970e65b" providerId="LiveId" clId="{497BCE69-A2FB-4A1C-BC04-81FC83EA97DC}" dt="2025-09-30T07:43:24.028" v="265" actId="408"/>
          <ac:spMkLst>
            <pc:docMk/>
            <pc:sldMk cId="1771899441" sldId="269"/>
            <ac:spMk id="12" creationId="{B0D764FC-8ACF-7AD2-B22A-FE53DD0BFBE4}"/>
          </ac:spMkLst>
        </pc:spChg>
        <pc:spChg chg="add mod">
          <ac:chgData name="Sébastien Erkens" userId="4ebe7488f970e65b" providerId="LiveId" clId="{497BCE69-A2FB-4A1C-BC04-81FC83EA97DC}" dt="2025-09-30T07:43:10.232" v="263" actId="1036"/>
          <ac:spMkLst>
            <pc:docMk/>
            <pc:sldMk cId="1771899441" sldId="269"/>
            <ac:spMk id="13" creationId="{4FB91762-DEC5-F872-FA78-519A7D0A6CEE}"/>
          </ac:spMkLst>
        </pc:spChg>
        <pc:spChg chg="add mod">
          <ac:chgData name="Sébastien Erkens" userId="4ebe7488f970e65b" providerId="LiveId" clId="{497BCE69-A2FB-4A1C-BC04-81FC83EA97DC}" dt="2025-09-30T07:54:11.515" v="388"/>
          <ac:spMkLst>
            <pc:docMk/>
            <pc:sldMk cId="1771899441" sldId="269"/>
            <ac:spMk id="17" creationId="{408B329E-F0FE-A953-8E93-5B25AC498565}"/>
          </ac:spMkLst>
        </pc:spChg>
        <pc:cxnChg chg="add mod">
          <ac:chgData name="Sébastien Erkens" userId="4ebe7488f970e65b" providerId="LiveId" clId="{497BCE69-A2FB-4A1C-BC04-81FC83EA97DC}" dt="2025-09-30T07:44:27.179" v="270" actId="14100"/>
          <ac:cxnSpMkLst>
            <pc:docMk/>
            <pc:sldMk cId="1771899441" sldId="269"/>
            <ac:cxnSpMk id="15" creationId="{3E74B2BE-2A65-3898-F38F-2A3C6B3FC8E5}"/>
          </ac:cxnSpMkLst>
        </pc:cxn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224237026" sldId="269"/>
        </pc:sldMkLst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494178719" sldId="270"/>
        </pc:sldMkLst>
      </pc:sldChg>
      <pc:sldChg chg="addSp delSp modSp add mod">
        <pc:chgData name="Sébastien Erkens" userId="4ebe7488f970e65b" providerId="LiveId" clId="{497BCE69-A2FB-4A1C-BC04-81FC83EA97DC}" dt="2025-09-30T09:01:56.239" v="1047"/>
        <pc:sldMkLst>
          <pc:docMk/>
          <pc:sldMk cId="4008886178" sldId="270"/>
        </pc:sldMkLst>
        <pc:spChg chg="mod">
          <ac:chgData name="Sébastien Erkens" userId="4ebe7488f970e65b" providerId="LiveId" clId="{497BCE69-A2FB-4A1C-BC04-81FC83EA97DC}" dt="2025-09-30T07:42:35.028" v="243" actId="1076"/>
          <ac:spMkLst>
            <pc:docMk/>
            <pc:sldMk cId="4008886178" sldId="270"/>
            <ac:spMk id="3" creationId="{C2013072-C031-2592-1A63-FEE635AC6250}"/>
          </ac:spMkLst>
        </pc:spChg>
        <pc:spChg chg="mod">
          <ac:chgData name="Sébastien Erkens" userId="4ebe7488f970e65b" providerId="LiveId" clId="{497BCE69-A2FB-4A1C-BC04-81FC83EA97DC}" dt="2025-09-30T09:01:56.239" v="1047"/>
          <ac:spMkLst>
            <pc:docMk/>
            <pc:sldMk cId="4008886178" sldId="270"/>
            <ac:spMk id="5" creationId="{9656D447-319E-C8CD-C67D-7DEB27C64671}"/>
          </ac:spMkLst>
        </pc:spChg>
        <pc:spChg chg="del">
          <ac:chgData name="Sébastien Erkens" userId="4ebe7488f970e65b" providerId="LiveId" clId="{497BCE69-A2FB-4A1C-BC04-81FC83EA97DC}" dt="2025-09-30T07:41:36.101" v="236" actId="478"/>
          <ac:spMkLst>
            <pc:docMk/>
            <pc:sldMk cId="4008886178" sldId="270"/>
            <ac:spMk id="9" creationId="{B44A6094-14F0-D091-1998-006202B1B51F}"/>
          </ac:spMkLst>
        </pc:spChg>
        <pc:spChg chg="mod">
          <ac:chgData name="Sébastien Erkens" userId="4ebe7488f970e65b" providerId="LiveId" clId="{497BCE69-A2FB-4A1C-BC04-81FC83EA97DC}" dt="2025-09-30T07:42:38.330" v="244" actId="1076"/>
          <ac:spMkLst>
            <pc:docMk/>
            <pc:sldMk cId="4008886178" sldId="270"/>
            <ac:spMk id="10" creationId="{4DD41C83-A2E6-3A18-1E74-FBD3D97E5354}"/>
          </ac:spMkLst>
        </pc:spChg>
        <pc:spChg chg="del">
          <ac:chgData name="Sébastien Erkens" userId="4ebe7488f970e65b" providerId="LiveId" clId="{497BCE69-A2FB-4A1C-BC04-81FC83EA97DC}" dt="2025-09-30T07:41:33.205" v="235" actId="478"/>
          <ac:spMkLst>
            <pc:docMk/>
            <pc:sldMk cId="4008886178" sldId="270"/>
            <ac:spMk id="11" creationId="{8170C8F3-F874-F169-DF9A-B056ADA3D502}"/>
          </ac:spMkLst>
        </pc:spChg>
        <pc:spChg chg="mod">
          <ac:chgData name="Sébastien Erkens" userId="4ebe7488f970e65b" providerId="LiveId" clId="{497BCE69-A2FB-4A1C-BC04-81FC83EA97DC}" dt="2025-09-30T07:42:41.133" v="245" actId="1076"/>
          <ac:spMkLst>
            <pc:docMk/>
            <pc:sldMk cId="4008886178" sldId="270"/>
            <ac:spMk id="12" creationId="{3E53343E-B645-8782-665D-B07D6C20B143}"/>
          </ac:spMkLst>
        </pc:spChg>
        <pc:spChg chg="del">
          <ac:chgData name="Sébastien Erkens" userId="4ebe7488f970e65b" providerId="LiveId" clId="{497BCE69-A2FB-4A1C-BC04-81FC83EA97DC}" dt="2025-09-30T07:41:17.679" v="229" actId="478"/>
          <ac:spMkLst>
            <pc:docMk/>
            <pc:sldMk cId="4008886178" sldId="270"/>
            <ac:spMk id="13" creationId="{A95AFEB7-3EBE-62F7-5F43-06B763404C48}"/>
          </ac:spMkLst>
        </pc:spChg>
        <pc:cxnChg chg="add mod">
          <ac:chgData name="Sébastien Erkens" userId="4ebe7488f970e65b" providerId="LiveId" clId="{497BCE69-A2FB-4A1C-BC04-81FC83EA97DC}" dt="2025-09-30T07:44:34.153" v="272" actId="14100"/>
          <ac:cxnSpMkLst>
            <pc:docMk/>
            <pc:sldMk cId="4008886178" sldId="270"/>
            <ac:cxnSpMk id="2" creationId="{81065311-545C-DD6F-713D-AD7024E1B66B}"/>
          </ac:cxnSpMkLst>
        </pc:cxnChg>
      </pc:sldChg>
      <pc:sldChg chg="addSp modSp add mod ord">
        <pc:chgData name="Sébastien Erkens" userId="4ebe7488f970e65b" providerId="LiveId" clId="{497BCE69-A2FB-4A1C-BC04-81FC83EA97DC}" dt="2025-09-30T09:02:01.230" v="1048"/>
        <pc:sldMkLst>
          <pc:docMk/>
          <pc:sldMk cId="706333318" sldId="271"/>
        </pc:sldMkLst>
        <pc:spChg chg="mod">
          <ac:chgData name="Sébastien Erkens" userId="4ebe7488f970e65b" providerId="LiveId" clId="{497BCE69-A2FB-4A1C-BC04-81FC83EA97DC}" dt="2025-09-30T08:54:55.888" v="1010"/>
          <ac:spMkLst>
            <pc:docMk/>
            <pc:sldMk cId="706333318" sldId="271"/>
            <ac:spMk id="3" creationId="{896EBE43-DFED-545C-3E4D-22CD08A1B2F9}"/>
          </ac:spMkLst>
        </pc:spChg>
        <pc:spChg chg="mod">
          <ac:chgData name="Sébastien Erkens" userId="4ebe7488f970e65b" providerId="LiveId" clId="{497BCE69-A2FB-4A1C-BC04-81FC83EA97DC}" dt="2025-09-30T09:02:01.230" v="1048"/>
          <ac:spMkLst>
            <pc:docMk/>
            <pc:sldMk cId="706333318" sldId="271"/>
            <ac:spMk id="5" creationId="{0E45F5C7-9DBF-D816-BF23-8D71CC7D11EC}"/>
          </ac:spMkLst>
        </pc:spChg>
        <pc:spChg chg="mod">
          <ac:chgData name="Sébastien Erkens" userId="4ebe7488f970e65b" providerId="LiveId" clId="{497BCE69-A2FB-4A1C-BC04-81FC83EA97DC}" dt="2025-09-30T08:55:06.066" v="1012"/>
          <ac:spMkLst>
            <pc:docMk/>
            <pc:sldMk cId="706333318" sldId="271"/>
            <ac:spMk id="10" creationId="{FEF12F19-C06B-3986-F83D-7602B679E09F}"/>
          </ac:spMkLst>
        </pc:spChg>
        <pc:spChg chg="mod">
          <ac:chgData name="Sébastien Erkens" userId="4ebe7488f970e65b" providerId="LiveId" clId="{497BCE69-A2FB-4A1C-BC04-81FC83EA97DC}" dt="2025-09-30T08:55:14.998" v="1017"/>
          <ac:spMkLst>
            <pc:docMk/>
            <pc:sldMk cId="706333318" sldId="271"/>
            <ac:spMk id="12" creationId="{BE069033-762C-6491-5672-2DF483A50D5C}"/>
          </ac:spMkLst>
        </pc:spChg>
        <pc:cxnChg chg="add mod">
          <ac:chgData name="Sébastien Erkens" userId="4ebe7488f970e65b" providerId="LiveId" clId="{497BCE69-A2FB-4A1C-BC04-81FC83EA97DC}" dt="2025-09-30T07:44:50.889" v="276"/>
          <ac:cxnSpMkLst>
            <pc:docMk/>
            <pc:sldMk cId="706333318" sldId="271"/>
            <ac:cxnSpMk id="2" creationId="{7F09C96B-71E1-4ABE-77CA-0FED1B36EB9F}"/>
          </ac:cxnSpMkLst>
        </pc:cxn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857512057" sldId="271"/>
        </pc:sldMkLst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664498935" sldId="272"/>
        </pc:sldMkLst>
      </pc:sldChg>
      <pc:sldChg chg="modSp add mod ord">
        <pc:chgData name="Sébastien Erkens" userId="4ebe7488f970e65b" providerId="LiveId" clId="{497BCE69-A2FB-4A1C-BC04-81FC83EA97DC}" dt="2025-09-30T07:47:35.905" v="293"/>
        <pc:sldMkLst>
          <pc:docMk/>
          <pc:sldMk cId="3606538392" sldId="272"/>
        </pc:sldMkLst>
        <pc:spChg chg="mod">
          <ac:chgData name="Sébastien Erkens" userId="4ebe7488f970e65b" providerId="LiveId" clId="{497BCE69-A2FB-4A1C-BC04-81FC83EA97DC}" dt="2025-09-30T07:46:35.942" v="280"/>
          <ac:spMkLst>
            <pc:docMk/>
            <pc:sldMk cId="3606538392" sldId="272"/>
            <ac:spMk id="2" creationId="{270FD4C3-07A3-16B6-5D65-601B4DF1D315}"/>
          </ac:spMkLst>
        </pc:spChg>
        <pc:spChg chg="mod">
          <ac:chgData name="Sébastien Erkens" userId="4ebe7488f970e65b" providerId="LiveId" clId="{497BCE69-A2FB-4A1C-BC04-81FC83EA97DC}" dt="2025-09-30T07:47:35.905" v="293"/>
          <ac:spMkLst>
            <pc:docMk/>
            <pc:sldMk cId="3606538392" sldId="272"/>
            <ac:spMk id="3" creationId="{414FBD9D-D11E-575E-56AE-28AD3B41DEAF}"/>
          </ac:spMkLst>
        </pc:spChg>
      </pc:sldChg>
      <pc:sldChg chg="addSp modSp add mod ord">
        <pc:chgData name="Sébastien Erkens" userId="4ebe7488f970e65b" providerId="LiveId" clId="{497BCE69-A2FB-4A1C-BC04-81FC83EA97DC}" dt="2025-09-30T09:01:53.328" v="1046"/>
        <pc:sldMkLst>
          <pc:docMk/>
          <pc:sldMk cId="647832533" sldId="273"/>
        </pc:sldMkLst>
        <pc:spChg chg="mod">
          <ac:chgData name="Sébastien Erkens" userId="4ebe7488f970e65b" providerId="LiveId" clId="{497BCE69-A2FB-4A1C-BC04-81FC83EA97DC}" dt="2025-09-30T07:50:34.795" v="315" actId="27636"/>
          <ac:spMkLst>
            <pc:docMk/>
            <pc:sldMk cId="647832533" sldId="273"/>
            <ac:spMk id="3" creationId="{5C11F7DC-4EEC-A801-E0FC-EC215F425340}"/>
          </ac:spMkLst>
        </pc:spChg>
        <pc:spChg chg="add mod">
          <ac:chgData name="Sébastien Erkens" userId="4ebe7488f970e65b" providerId="LiveId" clId="{497BCE69-A2FB-4A1C-BC04-81FC83EA97DC}" dt="2025-09-30T07:49:01.017" v="299" actId="1076"/>
          <ac:spMkLst>
            <pc:docMk/>
            <pc:sldMk cId="647832533" sldId="273"/>
            <ac:spMk id="4" creationId="{B303B736-97AE-804C-C9BF-A3A1BCCF7211}"/>
          </ac:spMkLst>
        </pc:spChg>
        <pc:spChg chg="mod">
          <ac:chgData name="Sébastien Erkens" userId="4ebe7488f970e65b" providerId="LiveId" clId="{497BCE69-A2FB-4A1C-BC04-81FC83EA97DC}" dt="2025-09-30T09:01:53.328" v="1046"/>
          <ac:spMkLst>
            <pc:docMk/>
            <pc:sldMk cId="647832533" sldId="273"/>
            <ac:spMk id="5" creationId="{DCC76EDD-6EDC-3098-8CB7-81932BE89F74}"/>
          </ac:spMkLst>
        </pc:spChg>
        <pc:spChg chg="mod">
          <ac:chgData name="Sébastien Erkens" userId="4ebe7488f970e65b" providerId="LiveId" clId="{497BCE69-A2FB-4A1C-BC04-81FC83EA97DC}" dt="2025-09-30T07:50:21.304" v="309"/>
          <ac:spMkLst>
            <pc:docMk/>
            <pc:sldMk cId="647832533" sldId="273"/>
            <ac:spMk id="10" creationId="{1A7DF444-70C8-999C-375C-0541D651726C}"/>
          </ac:spMkLst>
        </pc:spChg>
        <pc:spChg chg="mod">
          <ac:chgData name="Sébastien Erkens" userId="4ebe7488f970e65b" providerId="LiveId" clId="{497BCE69-A2FB-4A1C-BC04-81FC83EA97DC}" dt="2025-09-30T07:50:08.303" v="304"/>
          <ac:spMkLst>
            <pc:docMk/>
            <pc:sldMk cId="647832533" sldId="273"/>
            <ac:spMk id="12" creationId="{C57D5BC1-A5B5-3C3F-EEA7-46875E7A30FC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784573687" sldId="273"/>
        </pc:sldMkLst>
      </pc:sldChg>
      <pc:sldChg chg="addSp modSp add mod ord">
        <pc:chgData name="Sébastien Erkens" userId="4ebe7488f970e65b" providerId="LiveId" clId="{497BCE69-A2FB-4A1C-BC04-81FC83EA97DC}" dt="2025-09-30T09:01:47.791" v="1045"/>
        <pc:sldMkLst>
          <pc:docMk/>
          <pc:sldMk cId="418806405" sldId="274"/>
        </pc:sldMkLst>
        <pc:spChg chg="mod">
          <ac:chgData name="Sébastien Erkens" userId="4ebe7488f970e65b" providerId="LiveId" clId="{497BCE69-A2FB-4A1C-BC04-81FC83EA97DC}" dt="2025-09-30T07:51:32.210" v="327"/>
          <ac:spMkLst>
            <pc:docMk/>
            <pc:sldMk cId="418806405" sldId="274"/>
            <ac:spMk id="3" creationId="{7F706944-217C-6000-C83A-ED85967E3AF4}"/>
          </ac:spMkLst>
        </pc:spChg>
        <pc:spChg chg="add mod">
          <ac:chgData name="Sébastien Erkens" userId="4ebe7488f970e65b" providerId="LiveId" clId="{497BCE69-A2FB-4A1C-BC04-81FC83EA97DC}" dt="2025-09-30T07:51:17.974" v="322" actId="1076"/>
          <ac:spMkLst>
            <pc:docMk/>
            <pc:sldMk cId="418806405" sldId="274"/>
            <ac:spMk id="4" creationId="{9ADC9054-2C20-C4C0-ABA1-E5B564DED794}"/>
          </ac:spMkLst>
        </pc:spChg>
        <pc:spChg chg="mod">
          <ac:chgData name="Sébastien Erkens" userId="4ebe7488f970e65b" providerId="LiveId" clId="{497BCE69-A2FB-4A1C-BC04-81FC83EA97DC}" dt="2025-09-30T09:01:47.791" v="1045"/>
          <ac:spMkLst>
            <pc:docMk/>
            <pc:sldMk cId="418806405" sldId="274"/>
            <ac:spMk id="5" creationId="{BB5303A7-F9C9-9E1D-541A-4A19F3B0E20C}"/>
          </ac:spMkLst>
        </pc:spChg>
        <pc:spChg chg="mod">
          <ac:chgData name="Sébastien Erkens" userId="4ebe7488f970e65b" providerId="LiveId" clId="{497BCE69-A2FB-4A1C-BC04-81FC83EA97DC}" dt="2025-09-30T07:51:42.209" v="332"/>
          <ac:spMkLst>
            <pc:docMk/>
            <pc:sldMk cId="418806405" sldId="274"/>
            <ac:spMk id="10" creationId="{F5BD7B26-BAC0-FB11-D159-A3E681C94735}"/>
          </ac:spMkLst>
        </pc:spChg>
        <pc:spChg chg="mod">
          <ac:chgData name="Sébastien Erkens" userId="4ebe7488f970e65b" providerId="LiveId" clId="{497BCE69-A2FB-4A1C-BC04-81FC83EA97DC}" dt="2025-09-30T07:51:57.846" v="343"/>
          <ac:spMkLst>
            <pc:docMk/>
            <pc:sldMk cId="418806405" sldId="274"/>
            <ac:spMk id="12" creationId="{8EE72737-D2CF-6729-0CB2-56D0A3C35420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419407689" sldId="274"/>
        </pc:sldMkLst>
      </pc:sldChg>
      <pc:sldChg chg="addSp modSp add mod ord">
        <pc:chgData name="Sébastien Erkens" userId="4ebe7488f970e65b" providerId="LiveId" clId="{497BCE69-A2FB-4A1C-BC04-81FC83EA97DC}" dt="2025-09-30T09:01:42.539" v="1043"/>
        <pc:sldMkLst>
          <pc:docMk/>
          <pc:sldMk cId="704825801" sldId="275"/>
        </pc:sldMkLst>
        <pc:spChg chg="mod">
          <ac:chgData name="Sébastien Erkens" userId="4ebe7488f970e65b" providerId="LiveId" clId="{497BCE69-A2FB-4A1C-BC04-81FC83EA97DC}" dt="2025-09-30T07:55:03.361" v="425" actId="1037"/>
          <ac:spMkLst>
            <pc:docMk/>
            <pc:sldMk cId="704825801" sldId="275"/>
            <ac:spMk id="3" creationId="{C3667994-7EE5-E92E-8A38-EBEC191354DE}"/>
          </ac:spMkLst>
        </pc:spChg>
        <pc:spChg chg="add mod">
          <ac:chgData name="Sébastien Erkens" userId="4ebe7488f970e65b" providerId="LiveId" clId="{497BCE69-A2FB-4A1C-BC04-81FC83EA97DC}" dt="2025-09-30T07:55:20.742" v="426" actId="1076"/>
          <ac:spMkLst>
            <pc:docMk/>
            <pc:sldMk cId="704825801" sldId="275"/>
            <ac:spMk id="4" creationId="{DF3AADB2-330B-FEB4-D486-C89425CC30BD}"/>
          </ac:spMkLst>
        </pc:spChg>
        <pc:spChg chg="mod">
          <ac:chgData name="Sébastien Erkens" userId="4ebe7488f970e65b" providerId="LiveId" clId="{497BCE69-A2FB-4A1C-BC04-81FC83EA97DC}" dt="2025-09-30T09:01:42.539" v="1043"/>
          <ac:spMkLst>
            <pc:docMk/>
            <pc:sldMk cId="704825801" sldId="275"/>
            <ac:spMk id="5" creationId="{7C7E64DB-2F73-CECA-5F83-35881613C5B3}"/>
          </ac:spMkLst>
        </pc:spChg>
        <pc:spChg chg="add mod">
          <ac:chgData name="Sébastien Erkens" userId="4ebe7488f970e65b" providerId="LiveId" clId="{497BCE69-A2FB-4A1C-BC04-81FC83EA97DC}" dt="2025-09-30T07:54:36.982" v="391" actId="14100"/>
          <ac:spMkLst>
            <pc:docMk/>
            <pc:sldMk cId="704825801" sldId="275"/>
            <ac:spMk id="7" creationId="{FA1A71CF-A053-AE55-1385-C4E9446CAF22}"/>
          </ac:spMkLst>
        </pc:spChg>
        <pc:spChg chg="mod">
          <ac:chgData name="Sébastien Erkens" userId="4ebe7488f970e65b" providerId="LiveId" clId="{497BCE69-A2FB-4A1C-BC04-81FC83EA97DC}" dt="2025-09-30T07:55:03.361" v="425" actId="1037"/>
          <ac:spMkLst>
            <pc:docMk/>
            <pc:sldMk cId="704825801" sldId="275"/>
            <ac:spMk id="9" creationId="{99331B6F-32A7-DA47-EAD2-114AB7D0C88E}"/>
          </ac:spMkLst>
        </pc:spChg>
        <pc:spChg chg="mod">
          <ac:chgData name="Sébastien Erkens" userId="4ebe7488f970e65b" providerId="LiveId" clId="{497BCE69-A2FB-4A1C-BC04-81FC83EA97DC}" dt="2025-09-30T07:55:03.361" v="425" actId="1037"/>
          <ac:spMkLst>
            <pc:docMk/>
            <pc:sldMk cId="704825801" sldId="275"/>
            <ac:spMk id="10" creationId="{9CAC941D-5721-7587-DE71-5A763E3D6995}"/>
          </ac:spMkLst>
        </pc:spChg>
        <pc:spChg chg="mod">
          <ac:chgData name="Sébastien Erkens" userId="4ebe7488f970e65b" providerId="LiveId" clId="{497BCE69-A2FB-4A1C-BC04-81FC83EA97DC}" dt="2025-09-30T07:55:03.361" v="425" actId="1037"/>
          <ac:spMkLst>
            <pc:docMk/>
            <pc:sldMk cId="704825801" sldId="275"/>
            <ac:spMk id="11" creationId="{96F9E574-9C02-9402-C925-5BFBC4B3C0CF}"/>
          </ac:spMkLst>
        </pc:spChg>
        <pc:spChg chg="mod">
          <ac:chgData name="Sébastien Erkens" userId="4ebe7488f970e65b" providerId="LiveId" clId="{497BCE69-A2FB-4A1C-BC04-81FC83EA97DC}" dt="2025-09-30T07:55:03.361" v="425" actId="1037"/>
          <ac:spMkLst>
            <pc:docMk/>
            <pc:sldMk cId="704825801" sldId="275"/>
            <ac:spMk id="12" creationId="{D0CD1B13-CDBC-D71E-2961-24EE78D44683}"/>
          </ac:spMkLst>
        </pc:spChg>
        <pc:spChg chg="mod">
          <ac:chgData name="Sébastien Erkens" userId="4ebe7488f970e65b" providerId="LiveId" clId="{497BCE69-A2FB-4A1C-BC04-81FC83EA97DC}" dt="2025-09-30T07:55:03.361" v="425" actId="1037"/>
          <ac:spMkLst>
            <pc:docMk/>
            <pc:sldMk cId="704825801" sldId="275"/>
            <ac:spMk id="13" creationId="{EA9FBBE1-D737-0CBD-9140-25CDCD2C8086}"/>
          </ac:spMkLst>
        </pc:sp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3209796833" sldId="275"/>
        </pc:sldMkLst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467080950" sldId="276"/>
        </pc:sldMkLst>
      </pc:sldChg>
      <pc:sldChg chg="addSp delSp modSp add mod setBg">
        <pc:chgData name="Sébastien Erkens" userId="4ebe7488f970e65b" providerId="LiveId" clId="{497BCE69-A2FB-4A1C-BC04-81FC83EA97DC}" dt="2025-09-30T08:01:07.538" v="469" actId="26606"/>
        <pc:sldMkLst>
          <pc:docMk/>
          <pc:sldMk cId="3900223927" sldId="276"/>
        </pc:sldMkLst>
        <pc:spChg chg="mod">
          <ac:chgData name="Sébastien Erkens" userId="4ebe7488f970e65b" providerId="LiveId" clId="{497BCE69-A2FB-4A1C-BC04-81FC83EA97DC}" dt="2025-09-30T08:01:07.538" v="469" actId="26606"/>
          <ac:spMkLst>
            <pc:docMk/>
            <pc:sldMk cId="3900223927" sldId="276"/>
            <ac:spMk id="2" creationId="{383C5CC2-50CB-4AB8-E012-E889258C170C}"/>
          </ac:spMkLst>
        </pc:spChg>
        <pc:spChg chg="mod ord">
          <ac:chgData name="Sébastien Erkens" userId="4ebe7488f970e65b" providerId="LiveId" clId="{497BCE69-A2FB-4A1C-BC04-81FC83EA97DC}" dt="2025-09-30T08:01:07.538" v="469" actId="26606"/>
          <ac:spMkLst>
            <pc:docMk/>
            <pc:sldMk cId="3900223927" sldId="276"/>
            <ac:spMk id="3" creationId="{033CD838-9F29-0CE9-3899-3A3AC4619FE6}"/>
          </ac:spMkLst>
        </pc:spChg>
        <pc:spChg chg="mod ord">
          <ac:chgData name="Sébastien Erkens" userId="4ebe7488f970e65b" providerId="LiveId" clId="{497BCE69-A2FB-4A1C-BC04-81FC83EA97DC}" dt="2025-09-30T08:01:07.538" v="469" actId="26606"/>
          <ac:spMkLst>
            <pc:docMk/>
            <pc:sldMk cId="3900223927" sldId="276"/>
            <ac:spMk id="4" creationId="{E43E448D-A78E-A545-7AC8-52E254135412}"/>
          </ac:spMkLst>
        </pc:spChg>
        <pc:spChg chg="mod ord">
          <ac:chgData name="Sébastien Erkens" userId="4ebe7488f970e65b" providerId="LiveId" clId="{497BCE69-A2FB-4A1C-BC04-81FC83EA97DC}" dt="2025-09-30T08:01:07.538" v="469" actId="26606"/>
          <ac:spMkLst>
            <pc:docMk/>
            <pc:sldMk cId="3900223927" sldId="276"/>
            <ac:spMk id="6" creationId="{9DB8E5C8-7CFE-69D3-5E4A-815C326A22B6}"/>
          </ac:spMkLst>
        </pc:spChg>
        <pc:spChg chg="add del">
          <ac:chgData name="Sébastien Erkens" userId="4ebe7488f970e65b" providerId="LiveId" clId="{497BCE69-A2FB-4A1C-BC04-81FC83EA97DC}" dt="2025-09-30T08:01:00.091" v="466" actId="26606"/>
          <ac:spMkLst>
            <pc:docMk/>
            <pc:sldMk cId="3900223927" sldId="276"/>
            <ac:spMk id="13" creationId="{8D1AA55E-40D5-461B-A5A8-4AE8AAB71B08}"/>
          </ac:spMkLst>
        </pc:spChg>
        <pc:spChg chg="add del">
          <ac:chgData name="Sébastien Erkens" userId="4ebe7488f970e65b" providerId="LiveId" clId="{497BCE69-A2FB-4A1C-BC04-81FC83EA97DC}" dt="2025-09-30T08:01:00.091" v="466" actId="26606"/>
          <ac:spMkLst>
            <pc:docMk/>
            <pc:sldMk cId="3900223927" sldId="276"/>
            <ac:spMk id="17" creationId="{6CB927A4-E432-4310-9CD5-E89FF5063179}"/>
          </ac:spMkLst>
        </pc:spChg>
        <pc:spChg chg="add del">
          <ac:chgData name="Sébastien Erkens" userId="4ebe7488f970e65b" providerId="LiveId" clId="{497BCE69-A2FB-4A1C-BC04-81FC83EA97DC}" dt="2025-09-30T08:01:00.091" v="466" actId="26606"/>
          <ac:spMkLst>
            <pc:docMk/>
            <pc:sldMk cId="3900223927" sldId="276"/>
            <ac:spMk id="19" creationId="{E3020543-B24B-4EC4-8FFC-8DD88EEA91A8}"/>
          </ac:spMkLst>
        </pc:spChg>
        <pc:spChg chg="add 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2" creationId="{1CD81A2A-6ED4-4EF4-A14C-912D31E14800}"/>
          </ac:spMkLst>
        </pc:spChg>
        <pc:spChg chg="add 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3" creationId="{B91ECDA9-56DC-4270-8F33-01C5637B8CEB}"/>
          </ac:spMkLst>
        </pc:spChg>
        <pc:spChg chg="add 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4" creationId="{1661932C-CA15-4E17-B115-FAE7CBEE4789}"/>
          </ac:spMkLst>
        </pc:spChg>
        <pc:spChg chg="add 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5" creationId="{75F47824-961D-465D-84F9-EAE11BC6173B}"/>
          </ac:spMkLst>
        </pc:spChg>
        <pc:spChg chg="add 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6" creationId="{8590ADD5-9383-4D3D-9047-3DA2593CCB5D}"/>
          </ac:spMkLst>
        </pc:spChg>
        <pc:spChg chg="add 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7" creationId="{FEC9DA3E-C1D7-472D-B7C0-F71AE41FBA23}"/>
          </ac:spMkLst>
        </pc:spChg>
        <pc:spChg chg="del">
          <ac:chgData name="Sébastien Erkens" userId="4ebe7488f970e65b" providerId="LiveId" clId="{497BCE69-A2FB-4A1C-BC04-81FC83EA97DC}" dt="2025-09-30T08:01:07.525" v="468" actId="26606"/>
          <ac:spMkLst>
            <pc:docMk/>
            <pc:sldMk cId="3900223927" sldId="276"/>
            <ac:spMk id="28" creationId="{DABE3E45-88CF-45D8-8D40-C773324D93F6}"/>
          </ac:spMkLst>
        </pc:spChg>
        <pc:spChg chg="add">
          <ac:chgData name="Sébastien Erkens" userId="4ebe7488f970e65b" providerId="LiveId" clId="{497BCE69-A2FB-4A1C-BC04-81FC83EA97DC}" dt="2025-09-30T08:01:07.538" v="469" actId="26606"/>
          <ac:spMkLst>
            <pc:docMk/>
            <pc:sldMk cId="3900223927" sldId="276"/>
            <ac:spMk id="30" creationId="{B6FACB3C-9069-4791-BC5C-0DB7CD19B853}"/>
          </ac:spMkLst>
        </pc:spChg>
        <pc:spChg chg="add">
          <ac:chgData name="Sébastien Erkens" userId="4ebe7488f970e65b" providerId="LiveId" clId="{497BCE69-A2FB-4A1C-BC04-81FC83EA97DC}" dt="2025-09-30T08:01:07.538" v="469" actId="26606"/>
          <ac:spMkLst>
            <pc:docMk/>
            <pc:sldMk cId="3900223927" sldId="276"/>
            <ac:spMk id="31" creationId="{71F2038E-D777-4B76-81DD-DD13EE91B9DD}"/>
          </ac:spMkLst>
        </pc:spChg>
        <pc:grpChg chg="add">
          <ac:chgData name="Sébastien Erkens" userId="4ebe7488f970e65b" providerId="LiveId" clId="{497BCE69-A2FB-4A1C-BC04-81FC83EA97DC}" dt="2025-09-30T08:01:07.538" v="469" actId="26606"/>
          <ac:grpSpMkLst>
            <pc:docMk/>
            <pc:sldMk cId="3900223927" sldId="276"/>
            <ac:grpSpMk id="32" creationId="{DD354807-230F-4402-B1B9-F733A8F1F190}"/>
          </ac:grpSpMkLst>
        </pc:grpChg>
        <pc:picChg chg="add mod">
          <ac:chgData name="Sébastien Erkens" userId="4ebe7488f970e65b" providerId="LiveId" clId="{497BCE69-A2FB-4A1C-BC04-81FC83EA97DC}" dt="2025-09-30T08:01:07.538" v="469" actId="26606"/>
          <ac:picMkLst>
            <pc:docMk/>
            <pc:sldMk cId="3900223927" sldId="276"/>
            <ac:picMk id="8" creationId="{3B40CF1F-F6D6-7496-8CC1-E7D6B7AA1181}"/>
          </ac:picMkLst>
        </pc:picChg>
        <pc:cxnChg chg="add del">
          <ac:chgData name="Sébastien Erkens" userId="4ebe7488f970e65b" providerId="LiveId" clId="{497BCE69-A2FB-4A1C-BC04-81FC83EA97DC}" dt="2025-09-30T08:01:00.091" v="466" actId="26606"/>
          <ac:cxnSpMkLst>
            <pc:docMk/>
            <pc:sldMk cId="3900223927" sldId="276"/>
            <ac:cxnSpMk id="15" creationId="{7EB498BD-8089-4626-91EA-4978EBEF535E}"/>
          </ac:cxnSpMkLst>
        </pc:cxnChg>
      </pc:sldChg>
      <pc:sldChg chg="addSp delSp modSp add mod">
        <pc:chgData name="Sébastien Erkens" userId="4ebe7488f970e65b" providerId="LiveId" clId="{497BCE69-A2FB-4A1C-BC04-81FC83EA97DC}" dt="2025-09-30T09:01:40.527" v="1042"/>
        <pc:sldMkLst>
          <pc:docMk/>
          <pc:sldMk cId="327964256" sldId="277"/>
        </pc:sldMkLst>
        <pc:spChg chg="mod">
          <ac:chgData name="Sébastien Erkens" userId="4ebe7488f970e65b" providerId="LiveId" clId="{497BCE69-A2FB-4A1C-BC04-81FC83EA97DC}" dt="2025-09-30T08:04:03.319" v="486" actId="27636"/>
          <ac:spMkLst>
            <pc:docMk/>
            <pc:sldMk cId="327964256" sldId="277"/>
            <ac:spMk id="3" creationId="{2037FBC2-D4C6-2357-273C-A735D6456B54}"/>
          </ac:spMkLst>
        </pc:spChg>
        <pc:spChg chg="mod">
          <ac:chgData name="Sébastien Erkens" userId="4ebe7488f970e65b" providerId="LiveId" clId="{497BCE69-A2FB-4A1C-BC04-81FC83EA97DC}" dt="2025-09-30T09:01:40.527" v="1042"/>
          <ac:spMkLst>
            <pc:docMk/>
            <pc:sldMk cId="327964256" sldId="277"/>
            <ac:spMk id="5" creationId="{BF8AF7B2-63D8-FAC5-9145-E4A21CC791D4}"/>
          </ac:spMkLst>
        </pc:spChg>
        <pc:spChg chg="del">
          <ac:chgData name="Sébastien Erkens" userId="4ebe7488f970e65b" providerId="LiveId" clId="{497BCE69-A2FB-4A1C-BC04-81FC83EA97DC}" dt="2025-09-30T07:59:49.830" v="458" actId="478"/>
          <ac:spMkLst>
            <pc:docMk/>
            <pc:sldMk cId="327964256" sldId="277"/>
            <ac:spMk id="7" creationId="{9E540F06-8E56-CF5C-7A58-D54FFC29ED25}"/>
          </ac:spMkLst>
        </pc:spChg>
        <pc:spChg chg="mod">
          <ac:chgData name="Sébastien Erkens" userId="4ebe7488f970e65b" providerId="LiveId" clId="{497BCE69-A2FB-4A1C-BC04-81FC83EA97DC}" dt="2025-09-30T08:03:57.531" v="484" actId="27636"/>
          <ac:spMkLst>
            <pc:docMk/>
            <pc:sldMk cId="327964256" sldId="277"/>
            <ac:spMk id="9" creationId="{C3A0CEE8-DB2F-A240-4D76-96BB7B79580D}"/>
          </ac:spMkLst>
        </pc:spChg>
        <pc:spChg chg="mod">
          <ac:chgData name="Sébastien Erkens" userId="4ebe7488f970e65b" providerId="LiveId" clId="{497BCE69-A2FB-4A1C-BC04-81FC83EA97DC}" dt="2025-09-30T08:04:20.181" v="492" actId="404"/>
          <ac:spMkLst>
            <pc:docMk/>
            <pc:sldMk cId="327964256" sldId="277"/>
            <ac:spMk id="10" creationId="{1EC788A4-F734-92BD-B4A0-4AED38AC0119}"/>
          </ac:spMkLst>
        </pc:spChg>
        <pc:spChg chg="mod">
          <ac:chgData name="Sébastien Erkens" userId="4ebe7488f970e65b" providerId="LiveId" clId="{497BCE69-A2FB-4A1C-BC04-81FC83EA97DC}" dt="2025-09-30T08:04:39.093" v="498" actId="404"/>
          <ac:spMkLst>
            <pc:docMk/>
            <pc:sldMk cId="327964256" sldId="277"/>
            <ac:spMk id="11" creationId="{A02DD0A9-AF31-58FF-17F7-4F045F54B321}"/>
          </ac:spMkLst>
        </pc:spChg>
        <pc:spChg chg="mod">
          <ac:chgData name="Sébastien Erkens" userId="4ebe7488f970e65b" providerId="LiveId" clId="{497BCE69-A2FB-4A1C-BC04-81FC83EA97DC}" dt="2025-09-30T08:05:00.843" v="504" actId="404"/>
          <ac:spMkLst>
            <pc:docMk/>
            <pc:sldMk cId="327964256" sldId="277"/>
            <ac:spMk id="12" creationId="{0666BE55-BB56-58EF-FD87-4B381FD58939}"/>
          </ac:spMkLst>
        </pc:spChg>
        <pc:spChg chg="mod">
          <ac:chgData name="Sébastien Erkens" userId="4ebe7488f970e65b" providerId="LiveId" clId="{497BCE69-A2FB-4A1C-BC04-81FC83EA97DC}" dt="2025-09-30T08:05:13.946" v="510" actId="404"/>
          <ac:spMkLst>
            <pc:docMk/>
            <pc:sldMk cId="327964256" sldId="277"/>
            <ac:spMk id="13" creationId="{6458DC6A-AD3F-CA25-5766-ADCDBD26DC44}"/>
          </ac:spMkLst>
        </pc:spChg>
        <pc:picChg chg="add del mod">
          <ac:chgData name="Sébastien Erkens" userId="4ebe7488f970e65b" providerId="LiveId" clId="{497BCE69-A2FB-4A1C-BC04-81FC83EA97DC}" dt="2025-09-30T08:00:34.508" v="462" actId="21"/>
          <ac:picMkLst>
            <pc:docMk/>
            <pc:sldMk cId="327964256" sldId="277"/>
            <ac:picMk id="8" creationId="{3B40CF1F-F6D6-7496-8CC1-E7D6B7AA1181}"/>
          </ac:picMkLst>
        </pc:picChg>
        <pc:cxnChg chg="mod">
          <ac:chgData name="Sébastien Erkens" userId="4ebe7488f970e65b" providerId="LiveId" clId="{497BCE69-A2FB-4A1C-BC04-81FC83EA97DC}" dt="2025-09-30T08:03:20.931" v="470" actId="693"/>
          <ac:cxnSpMkLst>
            <pc:docMk/>
            <pc:sldMk cId="327964256" sldId="277"/>
            <ac:cxnSpMk id="15" creationId="{B60D1D56-4B66-BCD2-598F-B81D7F71BF6D}"/>
          </ac:cxnSpMkLst>
        </pc:cxnChg>
      </pc:sldChg>
      <pc:sldChg chg="add del">
        <pc:chgData name="Sébastien Erkens" userId="4ebe7488f970e65b" providerId="LiveId" clId="{497BCE69-A2FB-4A1C-BC04-81FC83EA97DC}" dt="2025-09-30T07:59:43.009" v="456" actId="2890"/>
        <pc:sldMkLst>
          <pc:docMk/>
          <pc:sldMk cId="456489277" sldId="277"/>
        </pc:sldMkLst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2019471057" sldId="277"/>
        </pc:sldMkLst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072293659" sldId="278"/>
        </pc:sldMkLst>
      </pc:sldChg>
      <pc:sldChg chg="addSp modSp add mod ord">
        <pc:chgData name="Sébastien Erkens" userId="4ebe7488f970e65b" providerId="LiveId" clId="{497BCE69-A2FB-4A1C-BC04-81FC83EA97DC}" dt="2025-09-30T09:01:45.324" v="1044"/>
        <pc:sldMkLst>
          <pc:docMk/>
          <pc:sldMk cId="4003371507" sldId="278"/>
        </pc:sldMkLst>
        <pc:spChg chg="mod">
          <ac:chgData name="Sébastien Erkens" userId="4ebe7488f970e65b" providerId="LiveId" clId="{497BCE69-A2FB-4A1C-BC04-81FC83EA97DC}" dt="2025-09-30T08:06:39.498" v="519"/>
          <ac:spMkLst>
            <pc:docMk/>
            <pc:sldMk cId="4003371507" sldId="278"/>
            <ac:spMk id="3" creationId="{CF9EFA88-B36B-09F1-50B8-726BDF3031EB}"/>
          </ac:spMkLst>
        </pc:spChg>
        <pc:spChg chg="mod">
          <ac:chgData name="Sébastien Erkens" userId="4ebe7488f970e65b" providerId="LiveId" clId="{497BCE69-A2FB-4A1C-BC04-81FC83EA97DC}" dt="2025-09-30T09:01:45.324" v="1044"/>
          <ac:spMkLst>
            <pc:docMk/>
            <pc:sldMk cId="4003371507" sldId="278"/>
            <ac:spMk id="5" creationId="{768C174E-9773-A01D-C00B-1AEDAD690541}"/>
          </ac:spMkLst>
        </pc:spChg>
        <pc:spChg chg="mod">
          <ac:chgData name="Sébastien Erkens" userId="4ebe7488f970e65b" providerId="LiveId" clId="{497BCE69-A2FB-4A1C-BC04-81FC83EA97DC}" dt="2025-09-30T08:06:50.307" v="521"/>
          <ac:spMkLst>
            <pc:docMk/>
            <pc:sldMk cId="4003371507" sldId="278"/>
            <ac:spMk id="10" creationId="{9A35DD86-DB9A-5081-A984-2F6A70E755FE}"/>
          </ac:spMkLst>
        </pc:spChg>
        <pc:spChg chg="mod">
          <ac:chgData name="Sébastien Erkens" userId="4ebe7488f970e65b" providerId="LiveId" clId="{497BCE69-A2FB-4A1C-BC04-81FC83EA97DC}" dt="2025-09-30T08:07:01.124" v="526"/>
          <ac:spMkLst>
            <pc:docMk/>
            <pc:sldMk cId="4003371507" sldId="278"/>
            <ac:spMk id="12" creationId="{56C91410-7E2F-AD8D-2E6A-F1B42C348802}"/>
          </ac:spMkLst>
        </pc:spChg>
        <pc:picChg chg="add mod">
          <ac:chgData name="Sébastien Erkens" userId="4ebe7488f970e65b" providerId="LiveId" clId="{497BCE69-A2FB-4A1C-BC04-81FC83EA97DC}" dt="2025-09-30T08:48:59.714" v="967" actId="14100"/>
          <ac:picMkLst>
            <pc:docMk/>
            <pc:sldMk cId="4003371507" sldId="278"/>
            <ac:picMk id="1026" creationId="{0AC43AB6-FEE0-7449-95B1-FE8AE312CCE0}"/>
          </ac:picMkLst>
        </pc:picChg>
        <pc:picChg chg="add mod">
          <ac:chgData name="Sébastien Erkens" userId="4ebe7488f970e65b" providerId="LiveId" clId="{497BCE69-A2FB-4A1C-BC04-81FC83EA97DC}" dt="2025-09-30T08:48:52.430" v="964" actId="1076"/>
          <ac:picMkLst>
            <pc:docMk/>
            <pc:sldMk cId="4003371507" sldId="278"/>
            <ac:picMk id="1028" creationId="{A01808A6-3AB8-59F9-4B8B-83753FFB5A86}"/>
          </ac:picMkLst>
        </pc:picChg>
        <pc:cxnChg chg="mod">
          <ac:chgData name="Sébastien Erkens" userId="4ebe7488f970e65b" providerId="LiveId" clId="{497BCE69-A2FB-4A1C-BC04-81FC83EA97DC}" dt="2025-09-30T08:06:21.577" v="514" actId="693"/>
          <ac:cxnSpMkLst>
            <pc:docMk/>
            <pc:sldMk cId="4003371507" sldId="278"/>
            <ac:cxnSpMk id="2" creationId="{28A5E2C3-9C8C-02F5-FB0C-2E71E55415B4}"/>
          </ac:cxnSpMkLst>
        </pc:cxn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45641847" sldId="279"/>
        </pc:sldMkLst>
      </pc:sldChg>
      <pc:sldChg chg="addSp modSp add mod ord setBg">
        <pc:chgData name="Sébastien Erkens" userId="4ebe7488f970e65b" providerId="LiveId" clId="{497BCE69-A2FB-4A1C-BC04-81FC83EA97DC}" dt="2025-09-30T08:09:45.204" v="561" actId="26606"/>
        <pc:sldMkLst>
          <pc:docMk/>
          <pc:sldMk cId="3977675051" sldId="279"/>
        </pc:sldMkLst>
        <pc:spChg chg="mod">
          <ac:chgData name="Sébastien Erkens" userId="4ebe7488f970e65b" providerId="LiveId" clId="{497BCE69-A2FB-4A1C-BC04-81FC83EA97DC}" dt="2025-09-30T08:09:45.204" v="561" actId="26606"/>
          <ac:spMkLst>
            <pc:docMk/>
            <pc:sldMk cId="3977675051" sldId="279"/>
            <ac:spMk id="2" creationId="{F5BA1B69-87ED-85F6-90EF-1BEB68DBB9FA}"/>
          </ac:spMkLst>
        </pc:spChg>
        <pc:spChg chg="mod">
          <ac:chgData name="Sébastien Erkens" userId="4ebe7488f970e65b" providerId="LiveId" clId="{497BCE69-A2FB-4A1C-BC04-81FC83EA97DC}" dt="2025-09-30T08:09:45.204" v="561" actId="26606"/>
          <ac:spMkLst>
            <pc:docMk/>
            <pc:sldMk cId="3977675051" sldId="279"/>
            <ac:spMk id="3" creationId="{57706DC4-74FA-5A49-FE73-DB9B5595F09E}"/>
          </ac:spMkLst>
        </pc:spChg>
        <pc:spChg chg="mod ord">
          <ac:chgData name="Sébastien Erkens" userId="4ebe7488f970e65b" providerId="LiveId" clId="{497BCE69-A2FB-4A1C-BC04-81FC83EA97DC}" dt="2025-09-30T08:09:45.204" v="561" actId="26606"/>
          <ac:spMkLst>
            <pc:docMk/>
            <pc:sldMk cId="3977675051" sldId="279"/>
            <ac:spMk id="4" creationId="{FFB460F8-BF4E-D2CD-D968-8185D2CEE509}"/>
          </ac:spMkLst>
        </pc:spChg>
        <pc:spChg chg="mod">
          <ac:chgData name="Sébastien Erkens" userId="4ebe7488f970e65b" providerId="LiveId" clId="{497BCE69-A2FB-4A1C-BC04-81FC83EA97DC}" dt="2025-09-30T08:09:45.204" v="561" actId="26606"/>
          <ac:spMkLst>
            <pc:docMk/>
            <pc:sldMk cId="3977675051" sldId="279"/>
            <ac:spMk id="6" creationId="{6119D97B-2BDC-53D1-A702-B128A363E172}"/>
          </ac:spMkLst>
        </pc:spChg>
        <pc:spChg chg="add">
          <ac:chgData name="Sébastien Erkens" userId="4ebe7488f970e65b" providerId="LiveId" clId="{497BCE69-A2FB-4A1C-BC04-81FC83EA97DC}" dt="2025-09-30T08:09:45.204" v="561" actId="26606"/>
          <ac:spMkLst>
            <pc:docMk/>
            <pc:sldMk cId="3977675051" sldId="279"/>
            <ac:spMk id="12" creationId="{A440A548-C0D4-4418-940E-EDC2F1D9A599}"/>
          </ac:spMkLst>
        </pc:spChg>
        <pc:spChg chg="add">
          <ac:chgData name="Sébastien Erkens" userId="4ebe7488f970e65b" providerId="LiveId" clId="{497BCE69-A2FB-4A1C-BC04-81FC83EA97DC}" dt="2025-09-30T08:09:45.204" v="561" actId="26606"/>
          <ac:spMkLst>
            <pc:docMk/>
            <pc:sldMk cId="3977675051" sldId="279"/>
            <ac:spMk id="14" creationId="{E708B267-8CD2-4684-A57B-9F1070769203}"/>
          </ac:spMkLst>
        </pc:spChg>
        <pc:grpChg chg="add">
          <ac:chgData name="Sébastien Erkens" userId="4ebe7488f970e65b" providerId="LiveId" clId="{497BCE69-A2FB-4A1C-BC04-81FC83EA97DC}" dt="2025-09-30T08:09:45.204" v="561" actId="26606"/>
          <ac:grpSpMkLst>
            <pc:docMk/>
            <pc:sldMk cId="3977675051" sldId="279"/>
            <ac:grpSpMk id="16" creationId="{41E5AB36-9328-47E9-95AD-E38AC1C0E18D}"/>
          </ac:grpSpMkLst>
        </pc:grpChg>
        <pc:picChg chg="add mod ord">
          <ac:chgData name="Sébastien Erkens" userId="4ebe7488f970e65b" providerId="LiveId" clId="{497BCE69-A2FB-4A1C-BC04-81FC83EA97DC}" dt="2025-09-30T08:09:45.204" v="561" actId="26606"/>
          <ac:picMkLst>
            <pc:docMk/>
            <pc:sldMk cId="3977675051" sldId="279"/>
            <ac:picMk id="7" creationId="{EFC2E813-6806-B6C5-095C-555BF37C0D19}"/>
          </ac:picMkLst>
        </pc:pic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3665967815" sldId="280"/>
        </pc:sldMkLst>
      </pc:sldChg>
      <pc:sldChg chg="addSp modSp add mod ord">
        <pc:chgData name="Sébastien Erkens" userId="4ebe7488f970e65b" providerId="LiveId" clId="{497BCE69-A2FB-4A1C-BC04-81FC83EA97DC}" dt="2025-09-30T09:01:25.613" v="1038"/>
        <pc:sldMkLst>
          <pc:docMk/>
          <pc:sldMk cId="3958393615" sldId="280"/>
        </pc:sldMkLst>
        <pc:spChg chg="mod">
          <ac:chgData name="Sébastien Erkens" userId="4ebe7488f970e65b" providerId="LiveId" clId="{497BCE69-A2FB-4A1C-BC04-81FC83EA97DC}" dt="2025-09-30T08:11:08.620" v="582" actId="5793"/>
          <ac:spMkLst>
            <pc:docMk/>
            <pc:sldMk cId="3958393615" sldId="280"/>
            <ac:spMk id="3" creationId="{2A8A342F-EFA3-7C43-BB06-0FA456A85C87}"/>
          </ac:spMkLst>
        </pc:spChg>
        <pc:spChg chg="add mod">
          <ac:chgData name="Sébastien Erkens" userId="4ebe7488f970e65b" providerId="LiveId" clId="{497BCE69-A2FB-4A1C-BC04-81FC83EA97DC}" dt="2025-09-30T08:14:49.353" v="639" actId="1076"/>
          <ac:spMkLst>
            <pc:docMk/>
            <pc:sldMk cId="3958393615" sldId="280"/>
            <ac:spMk id="4" creationId="{9C5094AC-D2E2-5BC0-70A8-B4FC905F564F}"/>
          </ac:spMkLst>
        </pc:spChg>
        <pc:spChg chg="mod">
          <ac:chgData name="Sébastien Erkens" userId="4ebe7488f970e65b" providerId="LiveId" clId="{497BCE69-A2FB-4A1C-BC04-81FC83EA97DC}" dt="2025-09-30T09:01:25.613" v="1038"/>
          <ac:spMkLst>
            <pc:docMk/>
            <pc:sldMk cId="3958393615" sldId="280"/>
            <ac:spMk id="5" creationId="{7D64009B-D869-D059-677A-F258865B676E}"/>
          </ac:spMkLst>
        </pc:spChg>
        <pc:spChg chg="add mod">
          <ac:chgData name="Sébastien Erkens" userId="4ebe7488f970e65b" providerId="LiveId" clId="{497BCE69-A2FB-4A1C-BC04-81FC83EA97DC}" dt="2025-09-30T08:14:49.353" v="639" actId="1076"/>
          <ac:spMkLst>
            <pc:docMk/>
            <pc:sldMk cId="3958393615" sldId="280"/>
            <ac:spMk id="7" creationId="{D0A5AE39-8038-5C21-4160-5A2CECBB1234}"/>
          </ac:spMkLst>
        </pc:spChg>
        <pc:spChg chg="add mod">
          <ac:chgData name="Sébastien Erkens" userId="4ebe7488f970e65b" providerId="LiveId" clId="{497BCE69-A2FB-4A1C-BC04-81FC83EA97DC}" dt="2025-09-30T08:14:49.353" v="639" actId="1076"/>
          <ac:spMkLst>
            <pc:docMk/>
            <pc:sldMk cId="3958393615" sldId="280"/>
            <ac:spMk id="8" creationId="{FC3A64E9-E2A6-29C9-7351-AAFB340E2864}"/>
          </ac:spMkLst>
        </pc:spChg>
        <pc:spChg chg="mod">
          <ac:chgData name="Sébastien Erkens" userId="4ebe7488f970e65b" providerId="LiveId" clId="{497BCE69-A2FB-4A1C-BC04-81FC83EA97DC}" dt="2025-09-30T08:11:02.458" v="580" actId="5793"/>
          <ac:spMkLst>
            <pc:docMk/>
            <pc:sldMk cId="3958393615" sldId="280"/>
            <ac:spMk id="10" creationId="{D019B2C7-0688-553D-EDC9-898EE9106DF8}"/>
          </ac:spMkLst>
        </pc:spChg>
        <pc:spChg chg="mod">
          <ac:chgData name="Sébastien Erkens" userId="4ebe7488f970e65b" providerId="LiveId" clId="{497BCE69-A2FB-4A1C-BC04-81FC83EA97DC}" dt="2025-09-30T08:11:24.625" v="593" actId="5793"/>
          <ac:spMkLst>
            <pc:docMk/>
            <pc:sldMk cId="3958393615" sldId="280"/>
            <ac:spMk id="12" creationId="{891178BB-D46E-8632-A5A0-1E2BAC7CBCC0}"/>
          </ac:spMkLst>
        </pc:spChg>
        <pc:cxnChg chg="mod">
          <ac:chgData name="Sébastien Erkens" userId="4ebe7488f970e65b" providerId="LiveId" clId="{497BCE69-A2FB-4A1C-BC04-81FC83EA97DC}" dt="2025-09-30T08:12:35.558" v="609" actId="692"/>
          <ac:cxnSpMkLst>
            <pc:docMk/>
            <pc:sldMk cId="3958393615" sldId="280"/>
            <ac:cxnSpMk id="2" creationId="{C2DCDF40-8BBC-D8FA-ADDD-CB7467300BB5}"/>
          </ac:cxnSpMkLst>
        </pc:cxnChg>
      </pc:sldChg>
      <pc:sldChg chg="modSp add del mod">
        <pc:chgData name="Sébastien Erkens" userId="4ebe7488f970e65b" providerId="LiveId" clId="{497BCE69-A2FB-4A1C-BC04-81FC83EA97DC}" dt="2025-09-30T08:15:03.849" v="640" actId="47"/>
        <pc:sldMkLst>
          <pc:docMk/>
          <pc:sldMk cId="1157790479" sldId="281"/>
        </pc:sldMkLst>
        <pc:spChg chg="mod">
          <ac:chgData name="Sébastien Erkens" userId="4ebe7488f970e65b" providerId="LiveId" clId="{497BCE69-A2FB-4A1C-BC04-81FC83EA97DC}" dt="2025-09-30T08:14:41.135" v="637" actId="14100"/>
          <ac:spMkLst>
            <pc:docMk/>
            <pc:sldMk cId="1157790479" sldId="281"/>
            <ac:spMk id="3" creationId="{7F88D69B-26FC-0454-ADE1-D20793449103}"/>
          </ac:spMkLst>
        </pc:spChg>
        <pc:spChg chg="mod">
          <ac:chgData name="Sébastien Erkens" userId="4ebe7488f970e65b" providerId="LiveId" clId="{497BCE69-A2FB-4A1C-BC04-81FC83EA97DC}" dt="2025-09-30T08:14:41.135" v="637" actId="14100"/>
          <ac:spMkLst>
            <pc:docMk/>
            <pc:sldMk cId="1157790479" sldId="281"/>
            <ac:spMk id="10" creationId="{DE0F328D-1047-508F-3FC4-A1343D57EA0F}"/>
          </ac:spMkLst>
        </pc:spChg>
        <pc:spChg chg="mod">
          <ac:chgData name="Sébastien Erkens" userId="4ebe7488f970e65b" providerId="LiveId" clId="{497BCE69-A2FB-4A1C-BC04-81FC83EA97DC}" dt="2025-09-30T08:14:41.135" v="637" actId="14100"/>
          <ac:spMkLst>
            <pc:docMk/>
            <pc:sldMk cId="1157790479" sldId="281"/>
            <ac:spMk id="12" creationId="{532DD1B3-0EE4-9F87-EFB5-1D6B4EA2453D}"/>
          </ac:spMkLst>
        </pc:spChg>
        <pc:cxnChg chg="mod">
          <ac:chgData name="Sébastien Erkens" userId="4ebe7488f970e65b" providerId="LiveId" clId="{497BCE69-A2FB-4A1C-BC04-81FC83EA97DC}" dt="2025-09-30T08:13:01.879" v="611" actId="14100"/>
          <ac:cxnSpMkLst>
            <pc:docMk/>
            <pc:sldMk cId="1157790479" sldId="281"/>
            <ac:cxnSpMk id="2" creationId="{B35E980E-97E6-D183-34AB-1001651AB68F}"/>
          </ac:cxnSpMkLst>
        </pc:cxn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445296007" sldId="281"/>
        </pc:sldMkLst>
      </pc:sldChg>
      <pc:sldChg chg="addSp modSp add mod ord">
        <pc:chgData name="Sébastien Erkens" userId="4ebe7488f970e65b" providerId="LiveId" clId="{497BCE69-A2FB-4A1C-BC04-81FC83EA97DC}" dt="2025-09-30T08:22:32.668" v="678" actId="1076"/>
        <pc:sldMkLst>
          <pc:docMk/>
          <pc:sldMk cId="4180901535" sldId="281"/>
        </pc:sldMkLst>
        <pc:spChg chg="mod">
          <ac:chgData name="Sébastien Erkens" userId="4ebe7488f970e65b" providerId="LiveId" clId="{497BCE69-A2FB-4A1C-BC04-81FC83EA97DC}" dt="2025-09-30T08:22:03.380" v="675" actId="1076"/>
          <ac:spMkLst>
            <pc:docMk/>
            <pc:sldMk cId="4180901535" sldId="281"/>
            <ac:spMk id="2" creationId="{94C8F705-C1DB-8B8C-3204-AD7165DE6BD9}"/>
          </ac:spMkLst>
        </pc:spChg>
        <pc:spChg chg="mod">
          <ac:chgData name="Sébastien Erkens" userId="4ebe7488f970e65b" providerId="LiveId" clId="{497BCE69-A2FB-4A1C-BC04-81FC83EA97DC}" dt="2025-09-30T08:21:06.921" v="669" actId="6549"/>
          <ac:spMkLst>
            <pc:docMk/>
            <pc:sldMk cId="4180901535" sldId="281"/>
            <ac:spMk id="3" creationId="{635DE64B-6479-E011-5F99-7094F1E9CBE4}"/>
          </ac:spMkLst>
        </pc:spChg>
        <pc:grpChg chg="add mod">
          <ac:chgData name="Sébastien Erkens" userId="4ebe7488f970e65b" providerId="LiveId" clId="{497BCE69-A2FB-4A1C-BC04-81FC83EA97DC}" dt="2025-09-30T08:22:32.668" v="678" actId="1076"/>
          <ac:grpSpMkLst>
            <pc:docMk/>
            <pc:sldMk cId="4180901535" sldId="281"/>
            <ac:grpSpMk id="10" creationId="{9FB31420-A1AE-DA50-73C7-CD1F42039783}"/>
          </ac:grpSpMkLst>
        </pc:grpChg>
        <pc:picChg chg="add mod">
          <ac:chgData name="Sébastien Erkens" userId="4ebe7488f970e65b" providerId="LiveId" clId="{497BCE69-A2FB-4A1C-BC04-81FC83EA97DC}" dt="2025-09-30T08:22:08.972" v="676" actId="164"/>
          <ac:picMkLst>
            <pc:docMk/>
            <pc:sldMk cId="4180901535" sldId="281"/>
            <ac:picMk id="7" creationId="{09431B88-BF28-7A39-445E-A8E0D437D012}"/>
          </ac:picMkLst>
        </pc:picChg>
        <pc:picChg chg="add mod">
          <ac:chgData name="Sébastien Erkens" userId="4ebe7488f970e65b" providerId="LiveId" clId="{497BCE69-A2FB-4A1C-BC04-81FC83EA97DC}" dt="2025-09-30T08:22:08.972" v="676" actId="164"/>
          <ac:picMkLst>
            <pc:docMk/>
            <pc:sldMk cId="4180901535" sldId="281"/>
            <ac:picMk id="9" creationId="{335BB96D-0B1B-BE28-0B86-F75DE2C07208}"/>
          </ac:picMkLst>
        </pc:picChg>
      </pc:sldChg>
      <pc:sldChg chg="addSp modSp add mod">
        <pc:chgData name="Sébastien Erkens" userId="4ebe7488f970e65b" providerId="LiveId" clId="{497BCE69-A2FB-4A1C-BC04-81FC83EA97DC}" dt="2025-09-30T09:01:35.705" v="1041"/>
        <pc:sldMkLst>
          <pc:docMk/>
          <pc:sldMk cId="2410809103" sldId="282"/>
        </pc:sldMkLst>
        <pc:spChg chg="mod">
          <ac:chgData name="Sébastien Erkens" userId="4ebe7488f970e65b" providerId="LiveId" clId="{497BCE69-A2FB-4A1C-BC04-81FC83EA97DC}" dt="2025-09-30T08:23:54.886" v="735"/>
          <ac:spMkLst>
            <pc:docMk/>
            <pc:sldMk cId="2410809103" sldId="282"/>
            <ac:spMk id="3" creationId="{F8E4570D-7A5F-20BB-A166-59F31F6BE6F7}"/>
          </ac:spMkLst>
        </pc:spChg>
        <pc:spChg chg="mod">
          <ac:chgData name="Sébastien Erkens" userId="4ebe7488f970e65b" providerId="LiveId" clId="{497BCE69-A2FB-4A1C-BC04-81FC83EA97DC}" dt="2025-09-30T08:24:30.356" v="738" actId="1076"/>
          <ac:spMkLst>
            <pc:docMk/>
            <pc:sldMk cId="2410809103" sldId="282"/>
            <ac:spMk id="4" creationId="{54254C28-09E4-9EF9-C140-42085C328950}"/>
          </ac:spMkLst>
        </pc:spChg>
        <pc:spChg chg="mod">
          <ac:chgData name="Sébastien Erkens" userId="4ebe7488f970e65b" providerId="LiveId" clId="{497BCE69-A2FB-4A1C-BC04-81FC83EA97DC}" dt="2025-09-30T09:01:35.705" v="1041"/>
          <ac:spMkLst>
            <pc:docMk/>
            <pc:sldMk cId="2410809103" sldId="282"/>
            <ac:spMk id="5" creationId="{9D973327-A110-5F7D-9651-E55B48CD62FF}"/>
          </ac:spMkLst>
        </pc:spChg>
        <pc:spChg chg="mod">
          <ac:chgData name="Sébastien Erkens" userId="4ebe7488f970e65b" providerId="LiveId" clId="{497BCE69-A2FB-4A1C-BC04-81FC83EA97DC}" dt="2025-09-30T08:24:48.891" v="741" actId="1076"/>
          <ac:spMkLst>
            <pc:docMk/>
            <pc:sldMk cId="2410809103" sldId="282"/>
            <ac:spMk id="7" creationId="{531CE69F-CD59-3366-5AEA-9C99BB279E58}"/>
          </ac:spMkLst>
        </pc:spChg>
        <pc:spChg chg="mod">
          <ac:chgData name="Sébastien Erkens" userId="4ebe7488f970e65b" providerId="LiveId" clId="{497BCE69-A2FB-4A1C-BC04-81FC83EA97DC}" dt="2025-09-30T08:25:15.913" v="746" actId="1076"/>
          <ac:spMkLst>
            <pc:docMk/>
            <pc:sldMk cId="2410809103" sldId="282"/>
            <ac:spMk id="8" creationId="{572CC520-9A7F-80E3-BF22-2842260B7008}"/>
          </ac:spMkLst>
        </pc:spChg>
        <pc:spChg chg="mod">
          <ac:chgData name="Sébastien Erkens" userId="4ebe7488f970e65b" providerId="LiveId" clId="{497BCE69-A2FB-4A1C-BC04-81FC83EA97DC}" dt="2025-09-30T08:24:39.665" v="739"/>
          <ac:spMkLst>
            <pc:docMk/>
            <pc:sldMk cId="2410809103" sldId="282"/>
            <ac:spMk id="10" creationId="{F91734B5-B16D-3574-5254-86B6FC6E48FF}"/>
          </ac:spMkLst>
        </pc:spChg>
        <pc:spChg chg="mod">
          <ac:chgData name="Sébastien Erkens" userId="4ebe7488f970e65b" providerId="LiveId" clId="{497BCE69-A2FB-4A1C-BC04-81FC83EA97DC}" dt="2025-09-30T08:25:06.223" v="744"/>
          <ac:spMkLst>
            <pc:docMk/>
            <pc:sldMk cId="2410809103" sldId="282"/>
            <ac:spMk id="12" creationId="{2FB9A061-BA75-934C-04AC-407612382D98}"/>
          </ac:spMkLst>
        </pc:spChg>
        <pc:cxnChg chg="mod">
          <ac:chgData name="Sébastien Erkens" userId="4ebe7488f970e65b" providerId="LiveId" clId="{497BCE69-A2FB-4A1C-BC04-81FC83EA97DC}" dt="2025-09-30T08:23:41.439" v="734" actId="1037"/>
          <ac:cxnSpMkLst>
            <pc:docMk/>
            <pc:sldMk cId="2410809103" sldId="282"/>
            <ac:cxnSpMk id="2" creationId="{58480D71-4B2E-F5FF-A200-6FEE31FED927}"/>
          </ac:cxnSpMkLst>
        </pc:cxnChg>
        <pc:cxnChg chg="add mod">
          <ac:chgData name="Sébastien Erkens" userId="4ebe7488f970e65b" providerId="LiveId" clId="{497BCE69-A2FB-4A1C-BC04-81FC83EA97DC}" dt="2025-09-30T08:23:41.439" v="734" actId="1037"/>
          <ac:cxnSpMkLst>
            <pc:docMk/>
            <pc:sldMk cId="2410809103" sldId="282"/>
            <ac:cxnSpMk id="9" creationId="{02C74F2F-E7F7-7E50-C918-D5A5AD854925}"/>
          </ac:cxnSpMkLst>
        </pc:cxn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4016649203" sldId="282"/>
        </pc:sldMkLst>
      </pc:sldChg>
      <pc:sldChg chg="addSp modSp add mod ord setBg">
        <pc:chgData name="Sébastien Erkens" userId="4ebe7488f970e65b" providerId="LiveId" clId="{497BCE69-A2FB-4A1C-BC04-81FC83EA97DC}" dt="2025-09-30T09:01:06.849" v="1035"/>
        <pc:sldMkLst>
          <pc:docMk/>
          <pc:sldMk cId="394452372" sldId="283"/>
        </pc:sldMkLst>
        <pc:spChg chg="mod">
          <ac:chgData name="Sébastien Erkens" userId="4ebe7488f970e65b" providerId="LiveId" clId="{497BCE69-A2FB-4A1C-BC04-81FC83EA97DC}" dt="2025-09-30T08:40:35.699" v="855" actId="26606"/>
          <ac:spMkLst>
            <pc:docMk/>
            <pc:sldMk cId="394452372" sldId="283"/>
            <ac:spMk id="2" creationId="{84626188-0DD6-2BB1-4DBB-5104C857BD80}"/>
          </ac:spMkLst>
        </pc:spChg>
        <pc:spChg chg="mod">
          <ac:chgData name="Sébastien Erkens" userId="4ebe7488f970e65b" providerId="LiveId" clId="{497BCE69-A2FB-4A1C-BC04-81FC83EA97DC}" dt="2025-09-30T08:40:35.699" v="855" actId="26606"/>
          <ac:spMkLst>
            <pc:docMk/>
            <pc:sldMk cId="394452372" sldId="283"/>
            <ac:spMk id="3" creationId="{A76C7D3D-8893-8122-12D6-208EDDC864B2}"/>
          </ac:spMkLst>
        </pc:spChg>
        <pc:spChg chg="mod ord">
          <ac:chgData name="Sébastien Erkens" userId="4ebe7488f970e65b" providerId="LiveId" clId="{497BCE69-A2FB-4A1C-BC04-81FC83EA97DC}" dt="2025-09-30T08:40:35.699" v="855" actId="26606"/>
          <ac:spMkLst>
            <pc:docMk/>
            <pc:sldMk cId="394452372" sldId="283"/>
            <ac:spMk id="4" creationId="{2D416325-FBE3-FCF0-7BBD-A825713F5C9B}"/>
          </ac:spMkLst>
        </pc:spChg>
        <pc:spChg chg="mod">
          <ac:chgData name="Sébastien Erkens" userId="4ebe7488f970e65b" providerId="LiveId" clId="{497BCE69-A2FB-4A1C-BC04-81FC83EA97DC}" dt="2025-09-30T08:40:35.699" v="855" actId="26606"/>
          <ac:spMkLst>
            <pc:docMk/>
            <pc:sldMk cId="394452372" sldId="283"/>
            <ac:spMk id="6" creationId="{3169AEF3-AE9B-401F-60E4-F5025FFEF471}"/>
          </ac:spMkLst>
        </pc:spChg>
        <pc:spChg chg="add">
          <ac:chgData name="Sébastien Erkens" userId="4ebe7488f970e65b" providerId="LiveId" clId="{497BCE69-A2FB-4A1C-BC04-81FC83EA97DC}" dt="2025-09-30T08:40:35.699" v="855" actId="26606"/>
          <ac:spMkLst>
            <pc:docMk/>
            <pc:sldMk cId="394452372" sldId="283"/>
            <ac:spMk id="12" creationId="{1E020063-2385-44AC-BD67-258E1F0B9FCE}"/>
          </ac:spMkLst>
        </pc:spChg>
        <pc:spChg chg="add">
          <ac:chgData name="Sébastien Erkens" userId="4ebe7488f970e65b" providerId="LiveId" clId="{497BCE69-A2FB-4A1C-BC04-81FC83EA97DC}" dt="2025-09-30T08:40:35.699" v="855" actId="26606"/>
          <ac:spMkLst>
            <pc:docMk/>
            <pc:sldMk cId="394452372" sldId="283"/>
            <ac:spMk id="14" creationId="{7E014A0B-5338-4077-AFE9-A90D04D4492B}"/>
          </ac:spMkLst>
        </pc:spChg>
        <pc:grpChg chg="add">
          <ac:chgData name="Sébastien Erkens" userId="4ebe7488f970e65b" providerId="LiveId" clId="{497BCE69-A2FB-4A1C-BC04-81FC83EA97DC}" dt="2025-09-30T08:40:35.699" v="855" actId="26606"/>
          <ac:grpSpMkLst>
            <pc:docMk/>
            <pc:sldMk cId="394452372" sldId="283"/>
            <ac:grpSpMk id="16" creationId="{78127680-150F-4A90-9950-F66392578116}"/>
          </ac:grpSpMkLst>
        </pc:grpChg>
        <pc:grpChg chg="add">
          <ac:chgData name="Sébastien Erkens" userId="4ebe7488f970e65b" providerId="LiveId" clId="{497BCE69-A2FB-4A1C-BC04-81FC83EA97DC}" dt="2025-09-30T08:40:35.699" v="855" actId="26606"/>
          <ac:grpSpMkLst>
            <pc:docMk/>
            <pc:sldMk cId="394452372" sldId="283"/>
            <ac:grpSpMk id="22" creationId="{466920E5-8640-4C24-A775-8647637094A7}"/>
          </ac:grpSpMkLst>
        </pc:grpChg>
        <pc:picChg chg="add mod">
          <ac:chgData name="Sébastien Erkens" userId="4ebe7488f970e65b" providerId="LiveId" clId="{497BCE69-A2FB-4A1C-BC04-81FC83EA97DC}" dt="2025-09-30T08:40:35.699" v="855" actId="26606"/>
          <ac:picMkLst>
            <pc:docMk/>
            <pc:sldMk cId="394452372" sldId="283"/>
            <ac:picMk id="7" creationId="{1414B328-040A-89FA-E55B-7676EEA988DD}"/>
          </ac:picMkLst>
        </pc:picChg>
      </pc:sldChg>
      <pc:sldChg chg="del">
        <pc:chgData name="Sébastien Erkens" userId="4ebe7488f970e65b" providerId="LiveId" clId="{497BCE69-A2FB-4A1C-BC04-81FC83EA97DC}" dt="2025-09-29T21:30:27.757" v="26" actId="47"/>
        <pc:sldMkLst>
          <pc:docMk/>
          <pc:sldMk cId="1010948965" sldId="283"/>
        </pc:sldMkLst>
      </pc:sldChg>
      <pc:sldChg chg="addSp modSp new mod ord">
        <pc:chgData name="Sébastien Erkens" userId="4ebe7488f970e65b" providerId="LiveId" clId="{497BCE69-A2FB-4A1C-BC04-81FC83EA97DC}" dt="2025-09-30T09:01:27.745" v="1039"/>
        <pc:sldMkLst>
          <pc:docMk/>
          <pc:sldMk cId="4143966237" sldId="284"/>
        </pc:sldMkLst>
        <pc:spChg chg="mod">
          <ac:chgData name="Sébastien Erkens" userId="4ebe7488f970e65b" providerId="LiveId" clId="{497BCE69-A2FB-4A1C-BC04-81FC83EA97DC}" dt="2025-09-30T09:01:27.745" v="1039"/>
          <ac:spMkLst>
            <pc:docMk/>
            <pc:sldMk cId="4143966237" sldId="284"/>
            <ac:spMk id="2" creationId="{05A7DF2E-0461-F287-6047-949254438C84}"/>
          </ac:spMkLst>
        </pc:spChg>
        <pc:spChg chg="add mod">
          <ac:chgData name="Sébastien Erkens" userId="4ebe7488f970e65b" providerId="LiveId" clId="{497BCE69-A2FB-4A1C-BC04-81FC83EA97DC}" dt="2025-09-30T08:42:22.353" v="918" actId="1076"/>
          <ac:spMkLst>
            <pc:docMk/>
            <pc:sldMk cId="4143966237" sldId="284"/>
            <ac:spMk id="5" creationId="{EA807DFC-B8D5-D4DC-2747-5B2737992A16}"/>
          </ac:spMkLst>
        </pc:spChg>
        <pc:graphicFrameChg chg="add mod modGraphic">
          <ac:chgData name="Sébastien Erkens" userId="4ebe7488f970e65b" providerId="LiveId" clId="{497BCE69-A2FB-4A1C-BC04-81FC83EA97DC}" dt="2025-09-30T08:42:53.301" v="920" actId="1076"/>
          <ac:graphicFrameMkLst>
            <pc:docMk/>
            <pc:sldMk cId="4143966237" sldId="284"/>
            <ac:graphicFrameMk id="4" creationId="{9FAE5BAD-9367-D8CA-39DF-CAEC01B9B9AA}"/>
          </ac:graphicFrameMkLst>
        </pc:graphicFrameChg>
      </pc:sldChg>
      <pc:sldChg chg="modSp add mod">
        <pc:chgData name="Sébastien Erkens" userId="4ebe7488f970e65b" providerId="LiveId" clId="{497BCE69-A2FB-4A1C-BC04-81FC83EA97DC}" dt="2025-09-30T08:43:34.319" v="921" actId="6549"/>
        <pc:sldMkLst>
          <pc:docMk/>
          <pc:sldMk cId="3209587181" sldId="285"/>
        </pc:sldMkLst>
        <pc:spChg chg="mod">
          <ac:chgData name="Sébastien Erkens" userId="4ebe7488f970e65b" providerId="LiveId" clId="{497BCE69-A2FB-4A1C-BC04-81FC83EA97DC}" dt="2025-09-30T08:36:04.735" v="788"/>
          <ac:spMkLst>
            <pc:docMk/>
            <pc:sldMk cId="3209587181" sldId="285"/>
            <ac:spMk id="2" creationId="{C55F7310-E121-CFC2-E509-363A2F306021}"/>
          </ac:spMkLst>
        </pc:spChg>
        <pc:spChg chg="mod">
          <ac:chgData name="Sébastien Erkens" userId="4ebe7488f970e65b" providerId="LiveId" clId="{497BCE69-A2FB-4A1C-BC04-81FC83EA97DC}" dt="2025-09-30T08:43:34.319" v="921" actId="6549"/>
          <ac:spMkLst>
            <pc:docMk/>
            <pc:sldMk cId="3209587181" sldId="285"/>
            <ac:spMk id="3" creationId="{B5C5ADF9-3479-63C7-6A0B-8575D834F0D4}"/>
          </ac:spMkLst>
        </pc:spChg>
      </pc:sldChg>
      <pc:sldChg chg="addSp delSp modSp add mod ord">
        <pc:chgData name="Sébastien Erkens" userId="4ebe7488f970e65b" providerId="LiveId" clId="{497BCE69-A2FB-4A1C-BC04-81FC83EA97DC}" dt="2025-09-30T09:01:33.208" v="1040"/>
        <pc:sldMkLst>
          <pc:docMk/>
          <pc:sldMk cId="3862182979" sldId="286"/>
        </pc:sldMkLst>
        <pc:spChg chg="mod">
          <ac:chgData name="Sébastien Erkens" userId="4ebe7488f970e65b" providerId="LiveId" clId="{497BCE69-A2FB-4A1C-BC04-81FC83EA97DC}" dt="2025-09-30T08:45:11.095" v="937" actId="5793"/>
          <ac:spMkLst>
            <pc:docMk/>
            <pc:sldMk cId="3862182979" sldId="286"/>
            <ac:spMk id="3" creationId="{479AC366-1277-651E-8259-6400DCCB7EC7}"/>
          </ac:spMkLst>
        </pc:spChg>
        <pc:spChg chg="mod">
          <ac:chgData name="Sébastien Erkens" userId="4ebe7488f970e65b" providerId="LiveId" clId="{497BCE69-A2FB-4A1C-BC04-81FC83EA97DC}" dt="2025-09-30T08:45:07.890" v="936" actId="5793"/>
          <ac:spMkLst>
            <pc:docMk/>
            <pc:sldMk cId="3862182979" sldId="286"/>
            <ac:spMk id="4" creationId="{C0B1D683-219A-D94D-6A06-C5F7FF7F535E}"/>
          </ac:spMkLst>
        </pc:spChg>
        <pc:spChg chg="mod">
          <ac:chgData name="Sébastien Erkens" userId="4ebe7488f970e65b" providerId="LiveId" clId="{497BCE69-A2FB-4A1C-BC04-81FC83EA97DC}" dt="2025-09-30T09:01:33.208" v="1040"/>
          <ac:spMkLst>
            <pc:docMk/>
            <pc:sldMk cId="3862182979" sldId="286"/>
            <ac:spMk id="5" creationId="{CEFE266E-026C-4313-1C50-B4D2987BFECF}"/>
          </ac:spMkLst>
        </pc:spChg>
        <pc:spChg chg="mod">
          <ac:chgData name="Sébastien Erkens" userId="4ebe7488f970e65b" providerId="LiveId" clId="{497BCE69-A2FB-4A1C-BC04-81FC83EA97DC}" dt="2025-09-30T08:45:06.501" v="935" actId="5793"/>
          <ac:spMkLst>
            <pc:docMk/>
            <pc:sldMk cId="3862182979" sldId="286"/>
            <ac:spMk id="7" creationId="{48303CAB-472E-4CEE-491E-BB051D061994}"/>
          </ac:spMkLst>
        </pc:spChg>
        <pc:spChg chg="mod">
          <ac:chgData name="Sébastien Erkens" userId="4ebe7488f970e65b" providerId="LiveId" clId="{497BCE69-A2FB-4A1C-BC04-81FC83EA97DC}" dt="2025-09-30T08:45:05.200" v="934" actId="5793"/>
          <ac:spMkLst>
            <pc:docMk/>
            <pc:sldMk cId="3862182979" sldId="286"/>
            <ac:spMk id="8" creationId="{7D1CBF6A-55E0-843A-A85B-AE44FC0BFDA6}"/>
          </ac:spMkLst>
        </pc:spChg>
        <pc:spChg chg="mod">
          <ac:chgData name="Sébastien Erkens" userId="4ebe7488f970e65b" providerId="LiveId" clId="{497BCE69-A2FB-4A1C-BC04-81FC83EA97DC}" dt="2025-09-30T08:45:12.212" v="938" actId="5793"/>
          <ac:spMkLst>
            <pc:docMk/>
            <pc:sldMk cId="3862182979" sldId="286"/>
            <ac:spMk id="10" creationId="{BF16997C-C509-CE7B-323E-82068E8A03D1}"/>
          </ac:spMkLst>
        </pc:spChg>
        <pc:spChg chg="mod">
          <ac:chgData name="Sébastien Erkens" userId="4ebe7488f970e65b" providerId="LiveId" clId="{497BCE69-A2FB-4A1C-BC04-81FC83EA97DC}" dt="2025-09-30T08:45:13.466" v="939" actId="5793"/>
          <ac:spMkLst>
            <pc:docMk/>
            <pc:sldMk cId="3862182979" sldId="286"/>
            <ac:spMk id="12" creationId="{4320E236-A156-23E4-E4BA-790970CD5DB4}"/>
          </ac:spMkLst>
        </pc:spChg>
        <pc:picChg chg="add mod">
          <ac:chgData name="Sébastien Erkens" userId="4ebe7488f970e65b" providerId="LiveId" clId="{497BCE69-A2FB-4A1C-BC04-81FC83EA97DC}" dt="2025-09-30T08:46:06.337" v="948" actId="1076"/>
          <ac:picMkLst>
            <pc:docMk/>
            <pc:sldMk cId="3862182979" sldId="286"/>
            <ac:picMk id="13" creationId="{14FDFF8F-F0BC-7D50-7307-B62F297A9ECA}"/>
          </ac:picMkLst>
        </pc:picChg>
        <pc:picChg chg="add mod">
          <ac:chgData name="Sébastien Erkens" userId="4ebe7488f970e65b" providerId="LiveId" clId="{497BCE69-A2FB-4A1C-BC04-81FC83EA97DC}" dt="2025-09-30T08:46:04.013" v="947" actId="1076"/>
          <ac:picMkLst>
            <pc:docMk/>
            <pc:sldMk cId="3862182979" sldId="286"/>
            <ac:picMk id="15" creationId="{D7B1B62F-6666-9568-A925-FBDD203ECA72}"/>
          </ac:picMkLst>
        </pc:picChg>
        <pc:picChg chg="add del mod">
          <ac:chgData name="Sébastien Erkens" userId="4ebe7488f970e65b" providerId="LiveId" clId="{497BCE69-A2FB-4A1C-BC04-81FC83EA97DC}" dt="2025-09-30T08:46:58.215" v="951" actId="478"/>
          <ac:picMkLst>
            <pc:docMk/>
            <pc:sldMk cId="3862182979" sldId="286"/>
            <ac:picMk id="17" creationId="{98AEC2B6-A5C6-F06D-1B00-6285FDCE0CB1}"/>
          </ac:picMkLst>
        </pc:picChg>
        <pc:picChg chg="add mod">
          <ac:chgData name="Sébastien Erkens" userId="4ebe7488f970e65b" providerId="LiveId" clId="{497BCE69-A2FB-4A1C-BC04-81FC83EA97DC}" dt="2025-09-30T08:47:39.046" v="953" actId="1076"/>
          <ac:picMkLst>
            <pc:docMk/>
            <pc:sldMk cId="3862182979" sldId="286"/>
            <ac:picMk id="19" creationId="{C473D08E-6C6B-B193-D09D-85FA561A7777}"/>
          </ac:picMkLst>
        </pc:picChg>
        <pc:cxnChg chg="del">
          <ac:chgData name="Sébastien Erkens" userId="4ebe7488f970e65b" providerId="LiveId" clId="{497BCE69-A2FB-4A1C-BC04-81FC83EA97DC}" dt="2025-09-30T08:45:23.611" v="941" actId="478"/>
          <ac:cxnSpMkLst>
            <pc:docMk/>
            <pc:sldMk cId="3862182979" sldId="286"/>
            <ac:cxnSpMk id="2" creationId="{1CEC4538-4219-C489-5F21-FB860F0F8F6A}"/>
          </ac:cxnSpMkLst>
        </pc:cxnChg>
        <pc:cxnChg chg="del">
          <ac:chgData name="Sébastien Erkens" userId="4ebe7488f970e65b" providerId="LiveId" clId="{497BCE69-A2FB-4A1C-BC04-81FC83EA97DC}" dt="2025-09-30T08:45:22.256" v="940" actId="478"/>
          <ac:cxnSpMkLst>
            <pc:docMk/>
            <pc:sldMk cId="3862182979" sldId="286"/>
            <ac:cxnSpMk id="9" creationId="{080EEAE1-B026-7DAC-6C18-5F14E230B0B3}"/>
          </ac:cxnSpMkLst>
        </pc:cxnChg>
      </pc:sldChg>
      <pc:sldMasterChg chg="modSp mod modSldLayout">
        <pc:chgData name="Sébastien Erkens" userId="4ebe7488f970e65b" providerId="LiveId" clId="{497BCE69-A2FB-4A1C-BC04-81FC83EA97DC}" dt="2025-09-30T09:02:55.395" v="1061"/>
        <pc:sldMasterMkLst>
          <pc:docMk/>
          <pc:sldMasterMk cId="3928609848" sldId="2147483660"/>
        </pc:sldMasterMkLst>
        <pc:spChg chg="mod">
          <ac:chgData name="Sébastien Erkens" userId="4ebe7488f970e65b" providerId="LiveId" clId="{497BCE69-A2FB-4A1C-BC04-81FC83EA97DC}" dt="2025-09-30T09:02:23.524" v="1051"/>
          <ac:spMkLst>
            <pc:docMk/>
            <pc:sldMasterMk cId="3928609848" sldId="2147483660"/>
            <ac:spMk id="5" creationId="{00000000-0000-0000-0000-000000000000}"/>
          </ac:spMkLst>
        </pc:spChg>
        <pc:sldLayoutChg chg="modSp">
          <pc:chgData name="Sébastien Erkens" userId="4ebe7488f970e65b" providerId="LiveId" clId="{497BCE69-A2FB-4A1C-BC04-81FC83EA97DC}" dt="2025-09-30T09:02:33.977" v="1052"/>
          <pc:sldLayoutMkLst>
            <pc:docMk/>
            <pc:sldMasterMk cId="3928609848" sldId="2147483660"/>
            <pc:sldLayoutMk cId="1592368120" sldId="2147483661"/>
          </pc:sldLayoutMkLst>
          <pc:spChg chg="mod">
            <ac:chgData name="Sébastien Erkens" userId="4ebe7488f970e65b" providerId="LiveId" clId="{497BCE69-A2FB-4A1C-BC04-81FC83EA97DC}" dt="2025-09-30T09:02:33.977" v="1052"/>
            <ac:spMkLst>
              <pc:docMk/>
              <pc:sldMasterMk cId="3928609848" sldId="2147483660"/>
              <pc:sldLayoutMk cId="1592368120" sldId="2147483661"/>
              <ac:spMk id="5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36.159" v="1053"/>
          <pc:sldLayoutMkLst>
            <pc:docMk/>
            <pc:sldMasterMk cId="3928609848" sldId="2147483660"/>
            <pc:sldLayoutMk cId="2249036192" sldId="2147483662"/>
          </pc:sldLayoutMkLst>
          <pc:spChg chg="mod">
            <ac:chgData name="Sébastien Erkens" userId="4ebe7488f970e65b" providerId="LiveId" clId="{497BCE69-A2FB-4A1C-BC04-81FC83EA97DC}" dt="2025-09-30T09:02:36.159" v="1053"/>
            <ac:spMkLst>
              <pc:docMk/>
              <pc:sldMasterMk cId="3928609848" sldId="2147483660"/>
              <pc:sldLayoutMk cId="2249036192" sldId="2147483662"/>
              <ac:spMk id="5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38.241" v="1054"/>
          <pc:sldLayoutMkLst>
            <pc:docMk/>
            <pc:sldMasterMk cId="3928609848" sldId="2147483660"/>
            <pc:sldLayoutMk cId="102697913" sldId="2147483663"/>
          </pc:sldLayoutMkLst>
          <pc:spChg chg="mod">
            <ac:chgData name="Sébastien Erkens" userId="4ebe7488f970e65b" providerId="LiveId" clId="{497BCE69-A2FB-4A1C-BC04-81FC83EA97DC}" dt="2025-09-30T09:02:38.241" v="1054"/>
            <ac:spMkLst>
              <pc:docMk/>
              <pc:sldMasterMk cId="3928609848" sldId="2147483660"/>
              <pc:sldLayoutMk cId="102697913" sldId="2147483663"/>
              <ac:spMk id="5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40.205" v="1055"/>
          <pc:sldLayoutMkLst>
            <pc:docMk/>
            <pc:sldMasterMk cId="3928609848" sldId="2147483660"/>
            <pc:sldLayoutMk cId="514244613" sldId="2147483664"/>
          </pc:sldLayoutMkLst>
          <pc:spChg chg="mod">
            <ac:chgData name="Sébastien Erkens" userId="4ebe7488f970e65b" providerId="LiveId" clId="{497BCE69-A2FB-4A1C-BC04-81FC83EA97DC}" dt="2025-09-30T09:02:40.205" v="1055"/>
            <ac:spMkLst>
              <pc:docMk/>
              <pc:sldMasterMk cId="3928609848" sldId="2147483660"/>
              <pc:sldLayoutMk cId="514244613" sldId="2147483664"/>
              <ac:spMk id="6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42.568" v="1056"/>
          <pc:sldLayoutMkLst>
            <pc:docMk/>
            <pc:sldMasterMk cId="3928609848" sldId="2147483660"/>
            <pc:sldLayoutMk cId="250138650" sldId="2147483665"/>
          </pc:sldLayoutMkLst>
          <pc:spChg chg="mod">
            <ac:chgData name="Sébastien Erkens" userId="4ebe7488f970e65b" providerId="LiveId" clId="{497BCE69-A2FB-4A1C-BC04-81FC83EA97DC}" dt="2025-09-30T09:02:42.568" v="1056"/>
            <ac:spMkLst>
              <pc:docMk/>
              <pc:sldMasterMk cId="3928609848" sldId="2147483660"/>
              <pc:sldLayoutMk cId="250138650" sldId="2147483665"/>
              <ac:spMk id="8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44.422" v="1057"/>
          <pc:sldLayoutMkLst>
            <pc:docMk/>
            <pc:sldMasterMk cId="3928609848" sldId="2147483660"/>
            <pc:sldLayoutMk cId="2983935812" sldId="2147483666"/>
          </pc:sldLayoutMkLst>
          <pc:spChg chg="mod">
            <ac:chgData name="Sébastien Erkens" userId="4ebe7488f970e65b" providerId="LiveId" clId="{497BCE69-A2FB-4A1C-BC04-81FC83EA97DC}" dt="2025-09-30T09:02:44.422" v="1057"/>
            <ac:spMkLst>
              <pc:docMk/>
              <pc:sldMasterMk cId="3928609848" sldId="2147483660"/>
              <pc:sldLayoutMk cId="2983935812" sldId="2147483666"/>
              <ac:spMk id="4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20.336" v="1050"/>
          <pc:sldLayoutMkLst>
            <pc:docMk/>
            <pc:sldMasterMk cId="3928609848" sldId="2147483660"/>
            <pc:sldLayoutMk cId="895358234" sldId="2147483667"/>
          </pc:sldLayoutMkLst>
          <pc:spChg chg="mod">
            <ac:chgData name="Sébastien Erkens" userId="4ebe7488f970e65b" providerId="LiveId" clId="{497BCE69-A2FB-4A1C-BC04-81FC83EA97DC}" dt="2025-09-30T09:02:20.336" v="1050"/>
            <ac:spMkLst>
              <pc:docMk/>
              <pc:sldMasterMk cId="3928609848" sldId="2147483660"/>
              <pc:sldLayoutMk cId="895358234" sldId="2147483667"/>
              <ac:spMk id="3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48.375" v="1058"/>
          <pc:sldLayoutMkLst>
            <pc:docMk/>
            <pc:sldMasterMk cId="3928609848" sldId="2147483660"/>
            <pc:sldLayoutMk cId="2239078887" sldId="2147483668"/>
          </pc:sldLayoutMkLst>
          <pc:spChg chg="mod">
            <ac:chgData name="Sébastien Erkens" userId="4ebe7488f970e65b" providerId="LiveId" clId="{497BCE69-A2FB-4A1C-BC04-81FC83EA97DC}" dt="2025-09-30T09:02:48.375" v="1058"/>
            <ac:spMkLst>
              <pc:docMk/>
              <pc:sldMasterMk cId="3928609848" sldId="2147483660"/>
              <pc:sldLayoutMk cId="2239078887" sldId="2147483668"/>
              <ac:spMk id="6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50.822" v="1059"/>
          <pc:sldLayoutMkLst>
            <pc:docMk/>
            <pc:sldMasterMk cId="3928609848" sldId="2147483660"/>
            <pc:sldLayoutMk cId="1261743492" sldId="2147483669"/>
          </pc:sldLayoutMkLst>
          <pc:spChg chg="mod">
            <ac:chgData name="Sébastien Erkens" userId="4ebe7488f970e65b" providerId="LiveId" clId="{497BCE69-A2FB-4A1C-BC04-81FC83EA97DC}" dt="2025-09-30T09:02:50.822" v="1059"/>
            <ac:spMkLst>
              <pc:docMk/>
              <pc:sldMasterMk cId="3928609848" sldId="2147483660"/>
              <pc:sldLayoutMk cId="1261743492" sldId="2147483669"/>
              <ac:spMk id="6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53.172" v="1060"/>
          <pc:sldLayoutMkLst>
            <pc:docMk/>
            <pc:sldMasterMk cId="3928609848" sldId="2147483660"/>
            <pc:sldLayoutMk cId="4155165305" sldId="2147483670"/>
          </pc:sldLayoutMkLst>
          <pc:spChg chg="mod">
            <ac:chgData name="Sébastien Erkens" userId="4ebe7488f970e65b" providerId="LiveId" clId="{497BCE69-A2FB-4A1C-BC04-81FC83EA97DC}" dt="2025-09-30T09:02:53.172" v="1060"/>
            <ac:spMkLst>
              <pc:docMk/>
              <pc:sldMasterMk cId="3928609848" sldId="2147483660"/>
              <pc:sldLayoutMk cId="4155165305" sldId="2147483670"/>
              <ac:spMk id="5" creationId="{00000000-0000-0000-0000-000000000000}"/>
            </ac:spMkLst>
          </pc:spChg>
        </pc:sldLayoutChg>
        <pc:sldLayoutChg chg="modSp">
          <pc:chgData name="Sébastien Erkens" userId="4ebe7488f970e65b" providerId="LiveId" clId="{497BCE69-A2FB-4A1C-BC04-81FC83EA97DC}" dt="2025-09-30T09:02:55.395" v="1061"/>
          <pc:sldLayoutMkLst>
            <pc:docMk/>
            <pc:sldMasterMk cId="3928609848" sldId="2147483660"/>
            <pc:sldLayoutMk cId="605363414" sldId="2147483671"/>
          </pc:sldLayoutMkLst>
          <pc:spChg chg="mod">
            <ac:chgData name="Sébastien Erkens" userId="4ebe7488f970e65b" providerId="LiveId" clId="{497BCE69-A2FB-4A1C-BC04-81FC83EA97DC}" dt="2025-09-30T09:02:55.395" v="1061"/>
            <ac:spMkLst>
              <pc:docMk/>
              <pc:sldMasterMk cId="3928609848" sldId="2147483660"/>
              <pc:sldLayoutMk cId="605363414" sldId="2147483671"/>
              <ac:spMk id="5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6DE47-4E19-46B3-9A74-1B2CD3E4D49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F8CE3E6-7322-47B9-A23C-1D19FC8DB4BB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 i="1" dirty="0"/>
            <a:t>pour chanter</a:t>
          </a:r>
          <a:endParaRPr lang="fr-BE" dirty="0"/>
        </a:p>
      </dgm:t>
    </dgm:pt>
    <dgm:pt modelId="{B552ADC3-EF5D-4750-B4E4-C32C93376CE4}" type="parTrans" cxnId="{E7CE574C-683E-4745-9E78-34467E3791B2}">
      <dgm:prSet/>
      <dgm:spPr/>
      <dgm:t>
        <a:bodyPr/>
        <a:lstStyle/>
        <a:p>
          <a:endParaRPr lang="fr-BE"/>
        </a:p>
      </dgm:t>
    </dgm:pt>
    <dgm:pt modelId="{4D5FE211-B0CA-4B99-8142-DC2E02E72F72}" type="sibTrans" cxnId="{E7CE574C-683E-4745-9E78-34467E3791B2}">
      <dgm:prSet/>
      <dgm:spPr/>
      <dgm:t>
        <a:bodyPr/>
        <a:lstStyle/>
        <a:p>
          <a:endParaRPr lang="fr-BE"/>
        </a:p>
      </dgm:t>
    </dgm:pt>
    <dgm:pt modelId="{DA806C0E-19E5-4FBD-925A-4EA296CDCA42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 i="1" dirty="0"/>
            <a:t>Je veux finir ce travail</a:t>
          </a:r>
          <a:endParaRPr lang="fr-BE" dirty="0"/>
        </a:p>
      </dgm:t>
    </dgm:pt>
    <dgm:pt modelId="{E54C1902-EAB6-41FF-A120-2250302180FC}" type="parTrans" cxnId="{FB8DF0DD-9EA7-4E55-8DF7-D1E0A592152A}">
      <dgm:prSet/>
      <dgm:spPr/>
      <dgm:t>
        <a:bodyPr/>
        <a:lstStyle/>
        <a:p>
          <a:endParaRPr lang="fr-BE"/>
        </a:p>
      </dgm:t>
    </dgm:pt>
    <dgm:pt modelId="{1A0FE9BF-D4F7-4F43-A972-B1667FF80981}" type="sibTrans" cxnId="{FB8DF0DD-9EA7-4E55-8DF7-D1E0A592152A}">
      <dgm:prSet/>
      <dgm:spPr/>
      <dgm:t>
        <a:bodyPr/>
        <a:lstStyle/>
        <a:p>
          <a:endParaRPr lang="fr-BE"/>
        </a:p>
      </dgm:t>
    </dgm:pt>
    <dgm:pt modelId="{2897EB05-62BB-49D5-AD05-7555254746EE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Chanter est agréable</a:t>
          </a:r>
          <a:endParaRPr lang="fr-BE"/>
        </a:p>
      </dgm:t>
    </dgm:pt>
    <dgm:pt modelId="{521190D9-9C0F-4EC6-977E-18BF267E72DD}" type="parTrans" cxnId="{D70B65C9-447D-43CF-B9E2-6D20029D7032}">
      <dgm:prSet/>
      <dgm:spPr/>
      <dgm:t>
        <a:bodyPr/>
        <a:lstStyle/>
        <a:p>
          <a:endParaRPr lang="fr-BE"/>
        </a:p>
      </dgm:t>
    </dgm:pt>
    <dgm:pt modelId="{FE4966A3-FC9A-402C-BD95-58F1616083BD}" type="sibTrans" cxnId="{D70B65C9-447D-43CF-B9E2-6D20029D7032}">
      <dgm:prSet/>
      <dgm:spPr/>
      <dgm:t>
        <a:bodyPr/>
        <a:lstStyle/>
        <a:p>
          <a:endParaRPr lang="fr-BE"/>
        </a:p>
      </dgm:t>
    </dgm:pt>
    <dgm:pt modelId="{05171D3D-B11C-447E-9758-9803C8F23E30}" type="pres">
      <dgm:prSet presAssocID="{7016DE47-4E19-46B3-9A74-1B2CD3E4D49E}" presName="root" presStyleCnt="0">
        <dgm:presLayoutVars>
          <dgm:dir/>
          <dgm:resizeHandles val="exact"/>
        </dgm:presLayoutVars>
      </dgm:prSet>
      <dgm:spPr/>
    </dgm:pt>
    <dgm:pt modelId="{31946BF8-7C43-4F8F-8858-056B9430FD6F}" type="pres">
      <dgm:prSet presAssocID="{CF8CE3E6-7322-47B9-A23C-1D19FC8DB4BB}" presName="compNode" presStyleCnt="0"/>
      <dgm:spPr/>
    </dgm:pt>
    <dgm:pt modelId="{0001284D-B97A-426E-9158-A38CEE19508E}" type="pres">
      <dgm:prSet presAssocID="{CF8CE3E6-7322-47B9-A23C-1D19FC8DB4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 d’orchestre"/>
        </a:ext>
      </dgm:extLst>
    </dgm:pt>
    <dgm:pt modelId="{FCCD5A78-2330-4355-BAFC-E519809E1163}" type="pres">
      <dgm:prSet presAssocID="{CF8CE3E6-7322-47B9-A23C-1D19FC8DB4BB}" presName="spaceRect" presStyleCnt="0"/>
      <dgm:spPr/>
    </dgm:pt>
    <dgm:pt modelId="{9B9DAB2F-301B-41F3-B5A2-4F08AF77FB10}" type="pres">
      <dgm:prSet presAssocID="{CF8CE3E6-7322-47B9-A23C-1D19FC8DB4BB}" presName="textRect" presStyleLbl="revTx" presStyleIdx="0" presStyleCnt="3">
        <dgm:presLayoutVars>
          <dgm:chMax val="1"/>
          <dgm:chPref val="1"/>
        </dgm:presLayoutVars>
      </dgm:prSet>
      <dgm:spPr/>
    </dgm:pt>
    <dgm:pt modelId="{A2735C93-502B-4E67-8A61-CC1CC87B2339}" type="pres">
      <dgm:prSet presAssocID="{4D5FE211-B0CA-4B99-8142-DC2E02E72F72}" presName="sibTrans" presStyleCnt="0"/>
      <dgm:spPr/>
    </dgm:pt>
    <dgm:pt modelId="{8C87F535-8E83-488D-A26F-AFB85AEF379B}" type="pres">
      <dgm:prSet presAssocID="{DA806C0E-19E5-4FBD-925A-4EA296CDCA42}" presName="compNode" presStyleCnt="0"/>
      <dgm:spPr/>
    </dgm:pt>
    <dgm:pt modelId="{9B19CAF4-5CC9-4083-A140-2A41BA04625B}" type="pres">
      <dgm:prSet presAssocID="{DA806C0E-19E5-4FBD-925A-4EA296CDCA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A0DDC719-96B8-4EBE-900D-639054E1200E}" type="pres">
      <dgm:prSet presAssocID="{DA806C0E-19E5-4FBD-925A-4EA296CDCA42}" presName="spaceRect" presStyleCnt="0"/>
      <dgm:spPr/>
    </dgm:pt>
    <dgm:pt modelId="{FEDEFE6F-92FB-43F8-82D6-FD3AAE42563A}" type="pres">
      <dgm:prSet presAssocID="{DA806C0E-19E5-4FBD-925A-4EA296CDCA42}" presName="textRect" presStyleLbl="revTx" presStyleIdx="1" presStyleCnt="3">
        <dgm:presLayoutVars>
          <dgm:chMax val="1"/>
          <dgm:chPref val="1"/>
        </dgm:presLayoutVars>
      </dgm:prSet>
      <dgm:spPr/>
    </dgm:pt>
    <dgm:pt modelId="{DE8E04BD-9474-4428-A84B-8C761EFDE2A1}" type="pres">
      <dgm:prSet presAssocID="{1A0FE9BF-D4F7-4F43-A972-B1667FF80981}" presName="sibTrans" presStyleCnt="0"/>
      <dgm:spPr/>
    </dgm:pt>
    <dgm:pt modelId="{DB0C8C19-B101-4058-A5CB-9C95CDB7CE1F}" type="pres">
      <dgm:prSet presAssocID="{2897EB05-62BB-49D5-AD05-7555254746EE}" presName="compNode" presStyleCnt="0"/>
      <dgm:spPr/>
    </dgm:pt>
    <dgm:pt modelId="{423846DD-CD8D-481D-A93A-C5F8361E689F}" type="pres">
      <dgm:prSet presAssocID="{2897EB05-62BB-49D5-AD05-7555254746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BA417B82-5D3C-4FC3-A82F-D17CF46D1878}" type="pres">
      <dgm:prSet presAssocID="{2897EB05-62BB-49D5-AD05-7555254746EE}" presName="spaceRect" presStyleCnt="0"/>
      <dgm:spPr/>
    </dgm:pt>
    <dgm:pt modelId="{24926BEC-96CE-4C05-BB7C-A861D0F6392B}" type="pres">
      <dgm:prSet presAssocID="{2897EB05-62BB-49D5-AD05-7555254746E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0614229-D56A-4485-A3DE-4D9BDAAAABF4}" type="presOf" srcId="{DA806C0E-19E5-4FBD-925A-4EA296CDCA42}" destId="{FEDEFE6F-92FB-43F8-82D6-FD3AAE42563A}" srcOrd="0" destOrd="0" presId="urn:microsoft.com/office/officeart/2018/2/layout/IconLabelList"/>
    <dgm:cxn modelId="{FA18403B-152D-4BA8-B356-674D7EB252A5}" type="presOf" srcId="{2897EB05-62BB-49D5-AD05-7555254746EE}" destId="{24926BEC-96CE-4C05-BB7C-A861D0F6392B}" srcOrd="0" destOrd="0" presId="urn:microsoft.com/office/officeart/2018/2/layout/IconLabelList"/>
    <dgm:cxn modelId="{E7CE574C-683E-4745-9E78-34467E3791B2}" srcId="{7016DE47-4E19-46B3-9A74-1B2CD3E4D49E}" destId="{CF8CE3E6-7322-47B9-A23C-1D19FC8DB4BB}" srcOrd="0" destOrd="0" parTransId="{B552ADC3-EF5D-4750-B4E4-C32C93376CE4}" sibTransId="{4D5FE211-B0CA-4B99-8142-DC2E02E72F72}"/>
    <dgm:cxn modelId="{07F9185A-8E36-4EED-81F4-A659B829E10B}" type="presOf" srcId="{7016DE47-4E19-46B3-9A74-1B2CD3E4D49E}" destId="{05171D3D-B11C-447E-9758-9803C8F23E30}" srcOrd="0" destOrd="0" presId="urn:microsoft.com/office/officeart/2018/2/layout/IconLabelList"/>
    <dgm:cxn modelId="{8C594EA4-8517-4EEC-8554-C93C6BF3A261}" type="presOf" srcId="{CF8CE3E6-7322-47B9-A23C-1D19FC8DB4BB}" destId="{9B9DAB2F-301B-41F3-B5A2-4F08AF77FB10}" srcOrd="0" destOrd="0" presId="urn:microsoft.com/office/officeart/2018/2/layout/IconLabelList"/>
    <dgm:cxn modelId="{D70B65C9-447D-43CF-B9E2-6D20029D7032}" srcId="{7016DE47-4E19-46B3-9A74-1B2CD3E4D49E}" destId="{2897EB05-62BB-49D5-AD05-7555254746EE}" srcOrd="2" destOrd="0" parTransId="{521190D9-9C0F-4EC6-977E-18BF267E72DD}" sibTransId="{FE4966A3-FC9A-402C-BD95-58F1616083BD}"/>
    <dgm:cxn modelId="{FB8DF0DD-9EA7-4E55-8DF7-D1E0A592152A}" srcId="{7016DE47-4E19-46B3-9A74-1B2CD3E4D49E}" destId="{DA806C0E-19E5-4FBD-925A-4EA296CDCA42}" srcOrd="1" destOrd="0" parTransId="{E54C1902-EAB6-41FF-A120-2250302180FC}" sibTransId="{1A0FE9BF-D4F7-4F43-A972-B1667FF80981}"/>
    <dgm:cxn modelId="{C8ADD72E-AD07-4045-9D7D-CECE46497F7C}" type="presParOf" srcId="{05171D3D-B11C-447E-9758-9803C8F23E30}" destId="{31946BF8-7C43-4F8F-8858-056B9430FD6F}" srcOrd="0" destOrd="0" presId="urn:microsoft.com/office/officeart/2018/2/layout/IconLabelList"/>
    <dgm:cxn modelId="{F2E4BE66-9C32-46E7-81CA-B4F7D7C4DC25}" type="presParOf" srcId="{31946BF8-7C43-4F8F-8858-056B9430FD6F}" destId="{0001284D-B97A-426E-9158-A38CEE19508E}" srcOrd="0" destOrd="0" presId="urn:microsoft.com/office/officeart/2018/2/layout/IconLabelList"/>
    <dgm:cxn modelId="{87C25537-EF62-40C7-B8A4-A6DBF3643597}" type="presParOf" srcId="{31946BF8-7C43-4F8F-8858-056B9430FD6F}" destId="{FCCD5A78-2330-4355-BAFC-E519809E1163}" srcOrd="1" destOrd="0" presId="urn:microsoft.com/office/officeart/2018/2/layout/IconLabelList"/>
    <dgm:cxn modelId="{704884B1-D529-4061-9504-8945179749F8}" type="presParOf" srcId="{31946BF8-7C43-4F8F-8858-056B9430FD6F}" destId="{9B9DAB2F-301B-41F3-B5A2-4F08AF77FB10}" srcOrd="2" destOrd="0" presId="urn:microsoft.com/office/officeart/2018/2/layout/IconLabelList"/>
    <dgm:cxn modelId="{316047FB-B2A1-4C65-920D-0DAFCD72E1E8}" type="presParOf" srcId="{05171D3D-B11C-447E-9758-9803C8F23E30}" destId="{A2735C93-502B-4E67-8A61-CC1CC87B2339}" srcOrd="1" destOrd="0" presId="urn:microsoft.com/office/officeart/2018/2/layout/IconLabelList"/>
    <dgm:cxn modelId="{E05F24CD-7314-41F4-A94F-E3782A5970C2}" type="presParOf" srcId="{05171D3D-B11C-447E-9758-9803C8F23E30}" destId="{8C87F535-8E83-488D-A26F-AFB85AEF379B}" srcOrd="2" destOrd="0" presId="urn:microsoft.com/office/officeart/2018/2/layout/IconLabelList"/>
    <dgm:cxn modelId="{C4344E2F-031F-4612-91CC-122C41AFF95D}" type="presParOf" srcId="{8C87F535-8E83-488D-A26F-AFB85AEF379B}" destId="{9B19CAF4-5CC9-4083-A140-2A41BA04625B}" srcOrd="0" destOrd="0" presId="urn:microsoft.com/office/officeart/2018/2/layout/IconLabelList"/>
    <dgm:cxn modelId="{EDD349FF-CCB4-449C-A044-8E65FD944DA1}" type="presParOf" srcId="{8C87F535-8E83-488D-A26F-AFB85AEF379B}" destId="{A0DDC719-96B8-4EBE-900D-639054E1200E}" srcOrd="1" destOrd="0" presId="urn:microsoft.com/office/officeart/2018/2/layout/IconLabelList"/>
    <dgm:cxn modelId="{85CE5E8F-F6C1-4405-843D-C4286FB74816}" type="presParOf" srcId="{8C87F535-8E83-488D-A26F-AFB85AEF379B}" destId="{FEDEFE6F-92FB-43F8-82D6-FD3AAE42563A}" srcOrd="2" destOrd="0" presId="urn:microsoft.com/office/officeart/2018/2/layout/IconLabelList"/>
    <dgm:cxn modelId="{A999B179-CB2A-4D84-9EF8-CC2868D4741A}" type="presParOf" srcId="{05171D3D-B11C-447E-9758-9803C8F23E30}" destId="{DE8E04BD-9474-4428-A84B-8C761EFDE2A1}" srcOrd="3" destOrd="0" presId="urn:microsoft.com/office/officeart/2018/2/layout/IconLabelList"/>
    <dgm:cxn modelId="{2F50DF1D-0E55-4C04-83F4-EDFE59BF3AB7}" type="presParOf" srcId="{05171D3D-B11C-447E-9758-9803C8F23E30}" destId="{DB0C8C19-B101-4058-A5CB-9C95CDB7CE1F}" srcOrd="4" destOrd="0" presId="urn:microsoft.com/office/officeart/2018/2/layout/IconLabelList"/>
    <dgm:cxn modelId="{990CDAC3-81C3-4C56-A8CC-AC53B66672C7}" type="presParOf" srcId="{DB0C8C19-B101-4058-A5CB-9C95CDB7CE1F}" destId="{423846DD-CD8D-481D-A93A-C5F8361E689F}" srcOrd="0" destOrd="0" presId="urn:microsoft.com/office/officeart/2018/2/layout/IconLabelList"/>
    <dgm:cxn modelId="{2712ADDA-99FB-4725-A40F-714632755761}" type="presParOf" srcId="{DB0C8C19-B101-4058-A5CB-9C95CDB7CE1F}" destId="{BA417B82-5D3C-4FC3-A82F-D17CF46D1878}" srcOrd="1" destOrd="0" presId="urn:microsoft.com/office/officeart/2018/2/layout/IconLabelList"/>
    <dgm:cxn modelId="{A9C26A02-9844-4C0C-B43C-7442E6E6AAFC}" type="presParOf" srcId="{DB0C8C19-B101-4058-A5CB-9C95CDB7CE1F}" destId="{24926BEC-96CE-4C05-BB7C-A861D0F639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1284D-B97A-426E-9158-A38CEE19508E}">
      <dsp:nvSpPr>
        <dsp:cNvPr id="0" name=""/>
        <dsp:cNvSpPr/>
      </dsp:nvSpPr>
      <dsp:spPr>
        <a:xfrm>
          <a:off x="822007" y="1653086"/>
          <a:ext cx="1089382" cy="1089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DAB2F-301B-41F3-B5A2-4F08AF77FB10}">
      <dsp:nvSpPr>
        <dsp:cNvPr id="0" name=""/>
        <dsp:cNvSpPr/>
      </dsp:nvSpPr>
      <dsp:spPr>
        <a:xfrm>
          <a:off x="156273" y="3068993"/>
          <a:ext cx="24208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i="1" kern="1200" dirty="0"/>
            <a:t>pour chanter</a:t>
          </a:r>
          <a:endParaRPr lang="fr-BE" sz="2300" kern="1200" dirty="0"/>
        </a:p>
      </dsp:txBody>
      <dsp:txXfrm>
        <a:off x="156273" y="3068993"/>
        <a:ext cx="2420849" cy="720000"/>
      </dsp:txXfrm>
    </dsp:sp>
    <dsp:sp modelId="{9B19CAF4-5CC9-4083-A140-2A41BA04625B}">
      <dsp:nvSpPr>
        <dsp:cNvPr id="0" name=""/>
        <dsp:cNvSpPr/>
      </dsp:nvSpPr>
      <dsp:spPr>
        <a:xfrm>
          <a:off x="3666504" y="1653086"/>
          <a:ext cx="1089382" cy="1089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EFE6F-92FB-43F8-82D6-FD3AAE42563A}">
      <dsp:nvSpPr>
        <dsp:cNvPr id="0" name=""/>
        <dsp:cNvSpPr/>
      </dsp:nvSpPr>
      <dsp:spPr>
        <a:xfrm>
          <a:off x="3000771" y="3068993"/>
          <a:ext cx="24208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i="1" kern="1200" dirty="0"/>
            <a:t>Je veux finir ce travail</a:t>
          </a:r>
          <a:endParaRPr lang="fr-BE" sz="2300" kern="1200" dirty="0"/>
        </a:p>
      </dsp:txBody>
      <dsp:txXfrm>
        <a:off x="3000771" y="3068993"/>
        <a:ext cx="2420849" cy="720000"/>
      </dsp:txXfrm>
    </dsp:sp>
    <dsp:sp modelId="{423846DD-CD8D-481D-A93A-C5F8361E689F}">
      <dsp:nvSpPr>
        <dsp:cNvPr id="0" name=""/>
        <dsp:cNvSpPr/>
      </dsp:nvSpPr>
      <dsp:spPr>
        <a:xfrm>
          <a:off x="6511002" y="1653086"/>
          <a:ext cx="1089382" cy="1089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26BEC-96CE-4C05-BB7C-A861D0F6392B}">
      <dsp:nvSpPr>
        <dsp:cNvPr id="0" name=""/>
        <dsp:cNvSpPr/>
      </dsp:nvSpPr>
      <dsp:spPr>
        <a:xfrm>
          <a:off x="5845269" y="3068993"/>
          <a:ext cx="24208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i="1" kern="1200"/>
            <a:t>Chanter est agréable</a:t>
          </a:r>
          <a:endParaRPr lang="fr-BE" sz="2300" kern="1200"/>
        </a:p>
      </dsp:txBody>
      <dsp:txXfrm>
        <a:off x="5845269" y="3068993"/>
        <a:ext cx="24208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92048FF-B466-1A5F-B9AA-9AA3E4694A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3199AB-E05F-E948-A7ED-A37001FFF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9F27-ECA1-48A3-9C77-99367DA4E03D}" type="datetimeFigureOut">
              <a:rPr lang="fr-BE" smtClean="0"/>
              <a:t>29-09-25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1A7895-E79D-AB8B-50D8-5BD43F5EF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BE638A-6C9B-9275-D906-A096CD8EF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C73B7-70A1-48D7-AC50-4EC756E00A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6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568E-C88F-4110-8856-DDF4039BB81F}" type="datetimeFigureOut">
              <a:rPr lang="fr-BE" smtClean="0"/>
              <a:t>29-09-25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F0F7-A265-45EC-9C69-45CEF61A7F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96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175" y="1201864"/>
            <a:ext cx="9363314" cy="2556722"/>
          </a:xfrm>
        </p:spPr>
        <p:txBody>
          <a:bodyPr anchor="b"/>
          <a:lstStyle>
            <a:lvl1pPr algn="ctr">
              <a:defRPr sz="64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958" y="3857182"/>
            <a:ext cx="8261747" cy="1773045"/>
          </a:xfrm>
        </p:spPr>
        <p:txBody>
          <a:bodyPr/>
          <a:lstStyle>
            <a:lvl1pPr marL="0" indent="0" algn="ctr">
              <a:buNone/>
              <a:defRPr sz="2570"/>
            </a:lvl1pPr>
            <a:lvl2pPr marL="489570" indent="0" algn="ctr">
              <a:buNone/>
              <a:defRPr sz="2142"/>
            </a:lvl2pPr>
            <a:lvl3pPr marL="979140" indent="0" algn="ctr">
              <a:buNone/>
              <a:defRPr sz="1927"/>
            </a:lvl3pPr>
            <a:lvl4pPr marL="1468709" indent="0" algn="ctr">
              <a:buNone/>
              <a:defRPr sz="1713"/>
            </a:lvl4pPr>
            <a:lvl5pPr marL="1958279" indent="0" algn="ctr">
              <a:buNone/>
              <a:defRPr sz="1713"/>
            </a:lvl5pPr>
            <a:lvl6pPr marL="2447849" indent="0" algn="ctr">
              <a:buNone/>
              <a:defRPr sz="1713"/>
            </a:lvl6pPr>
            <a:lvl7pPr marL="2937419" indent="0" algn="ctr">
              <a:buNone/>
              <a:defRPr sz="1713"/>
            </a:lvl7pPr>
            <a:lvl8pPr marL="3426988" indent="0" algn="ctr">
              <a:buNone/>
              <a:defRPr sz="1713"/>
            </a:lvl8pPr>
            <a:lvl9pPr marL="3916558" indent="0" algn="ctr">
              <a:buNone/>
              <a:defRPr sz="171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1BC6-A086-4570-9965-0D5DAFAE99E0}" type="datetime1">
              <a:rPr lang="fr-BE" smtClean="0"/>
              <a:t>29-09-25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3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44F-693A-4054-98FC-CCEFC7D9A943}" type="datetime1">
              <a:rPr lang="fr-BE" smtClean="0"/>
              <a:t>29-09-25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516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3085" y="390988"/>
            <a:ext cx="2375252" cy="622351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328" y="390988"/>
            <a:ext cx="6988061" cy="622351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3C96-747F-41ED-A6B8-EF5A7F653B03}" type="datetime1">
              <a:rPr lang="fr-BE" smtClean="0"/>
              <a:t>29-09-25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CONJU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536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0264-4603-4A15-AFEB-1BFADD2020D6}" type="datetime1">
              <a:rPr lang="fr-BE" smtClean="0"/>
              <a:t>29-09-25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903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90" y="1830846"/>
            <a:ext cx="9501009" cy="3054806"/>
          </a:xfrm>
        </p:spPr>
        <p:txBody>
          <a:bodyPr anchor="b"/>
          <a:lstStyle>
            <a:lvl1pPr>
              <a:defRPr sz="64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590" y="4914552"/>
            <a:ext cx="9501009" cy="1606450"/>
          </a:xfrm>
        </p:spPr>
        <p:txBody>
          <a:bodyPr/>
          <a:lstStyle>
            <a:lvl1pPr marL="0" indent="0">
              <a:buNone/>
              <a:defRPr sz="2570">
                <a:solidFill>
                  <a:schemeClr val="tx1">
                    <a:tint val="82000"/>
                  </a:schemeClr>
                </a:solidFill>
              </a:defRPr>
            </a:lvl1pPr>
            <a:lvl2pPr marL="489570" indent="0">
              <a:buNone/>
              <a:defRPr sz="2142">
                <a:solidFill>
                  <a:schemeClr val="tx1">
                    <a:tint val="82000"/>
                  </a:schemeClr>
                </a:solidFill>
              </a:defRPr>
            </a:lvl2pPr>
            <a:lvl3pPr marL="979140" indent="0">
              <a:buNone/>
              <a:defRPr sz="1927">
                <a:solidFill>
                  <a:schemeClr val="tx1">
                    <a:tint val="82000"/>
                  </a:schemeClr>
                </a:solidFill>
              </a:defRPr>
            </a:lvl3pPr>
            <a:lvl4pPr marL="1468709" indent="0">
              <a:buNone/>
              <a:defRPr sz="1713">
                <a:solidFill>
                  <a:schemeClr val="tx1">
                    <a:tint val="82000"/>
                  </a:schemeClr>
                </a:solidFill>
              </a:defRPr>
            </a:lvl4pPr>
            <a:lvl5pPr marL="1958279" indent="0">
              <a:buNone/>
              <a:defRPr sz="1713">
                <a:solidFill>
                  <a:schemeClr val="tx1">
                    <a:tint val="82000"/>
                  </a:schemeClr>
                </a:solidFill>
              </a:defRPr>
            </a:lvl5pPr>
            <a:lvl6pPr marL="2447849" indent="0">
              <a:buNone/>
              <a:defRPr sz="1713">
                <a:solidFill>
                  <a:schemeClr val="tx1">
                    <a:tint val="82000"/>
                  </a:schemeClr>
                </a:solidFill>
              </a:defRPr>
            </a:lvl6pPr>
            <a:lvl7pPr marL="2937419" indent="0">
              <a:buNone/>
              <a:defRPr sz="1713">
                <a:solidFill>
                  <a:schemeClr val="tx1">
                    <a:tint val="82000"/>
                  </a:schemeClr>
                </a:solidFill>
              </a:defRPr>
            </a:lvl7pPr>
            <a:lvl8pPr marL="3426988" indent="0">
              <a:buNone/>
              <a:defRPr sz="1713">
                <a:solidFill>
                  <a:schemeClr val="tx1">
                    <a:tint val="82000"/>
                  </a:schemeClr>
                </a:solidFill>
              </a:defRPr>
            </a:lvl8pPr>
            <a:lvl9pPr marL="3916558" indent="0">
              <a:buNone/>
              <a:defRPr sz="171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58AD-7E88-49FD-91E4-8E30949A3B54}" type="datetime1">
              <a:rPr lang="fr-BE" smtClean="0"/>
              <a:t>29-09-25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327" y="1954940"/>
            <a:ext cx="4681657" cy="46595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6679" y="1954940"/>
            <a:ext cx="4681657" cy="46595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90B3-F53C-472E-8BB9-5A29EF8539A3}" type="datetime1">
              <a:rPr lang="fr-BE" smtClean="0"/>
              <a:t>29-09-25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2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2" y="390990"/>
            <a:ext cx="9501009" cy="14194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763" y="1800246"/>
            <a:ext cx="4660141" cy="882272"/>
          </a:xfrm>
        </p:spPr>
        <p:txBody>
          <a:bodyPr anchor="b"/>
          <a:lstStyle>
            <a:lvl1pPr marL="0" indent="0">
              <a:buNone/>
              <a:defRPr sz="2570" b="1"/>
            </a:lvl1pPr>
            <a:lvl2pPr marL="489570" indent="0">
              <a:buNone/>
              <a:defRPr sz="2142" b="1"/>
            </a:lvl2pPr>
            <a:lvl3pPr marL="979140" indent="0">
              <a:buNone/>
              <a:defRPr sz="1927" b="1"/>
            </a:lvl3pPr>
            <a:lvl4pPr marL="1468709" indent="0">
              <a:buNone/>
              <a:defRPr sz="1713" b="1"/>
            </a:lvl4pPr>
            <a:lvl5pPr marL="1958279" indent="0">
              <a:buNone/>
              <a:defRPr sz="1713" b="1"/>
            </a:lvl5pPr>
            <a:lvl6pPr marL="2447849" indent="0">
              <a:buNone/>
              <a:defRPr sz="1713" b="1"/>
            </a:lvl6pPr>
            <a:lvl7pPr marL="2937419" indent="0">
              <a:buNone/>
              <a:defRPr sz="1713" b="1"/>
            </a:lvl7pPr>
            <a:lvl8pPr marL="3426988" indent="0">
              <a:buNone/>
              <a:defRPr sz="1713" b="1"/>
            </a:lvl8pPr>
            <a:lvl9pPr marL="3916558" indent="0">
              <a:buNone/>
              <a:defRPr sz="171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3" y="2682518"/>
            <a:ext cx="4660141" cy="39455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6680" y="1800246"/>
            <a:ext cx="4683092" cy="882272"/>
          </a:xfrm>
        </p:spPr>
        <p:txBody>
          <a:bodyPr anchor="b"/>
          <a:lstStyle>
            <a:lvl1pPr marL="0" indent="0">
              <a:buNone/>
              <a:defRPr sz="2570" b="1"/>
            </a:lvl1pPr>
            <a:lvl2pPr marL="489570" indent="0">
              <a:buNone/>
              <a:defRPr sz="2142" b="1"/>
            </a:lvl2pPr>
            <a:lvl3pPr marL="979140" indent="0">
              <a:buNone/>
              <a:defRPr sz="1927" b="1"/>
            </a:lvl3pPr>
            <a:lvl4pPr marL="1468709" indent="0">
              <a:buNone/>
              <a:defRPr sz="1713" b="1"/>
            </a:lvl4pPr>
            <a:lvl5pPr marL="1958279" indent="0">
              <a:buNone/>
              <a:defRPr sz="1713" b="1"/>
            </a:lvl5pPr>
            <a:lvl6pPr marL="2447849" indent="0">
              <a:buNone/>
              <a:defRPr sz="1713" b="1"/>
            </a:lvl6pPr>
            <a:lvl7pPr marL="2937419" indent="0">
              <a:buNone/>
              <a:defRPr sz="1713" b="1"/>
            </a:lvl7pPr>
            <a:lvl8pPr marL="3426988" indent="0">
              <a:buNone/>
              <a:defRPr sz="1713" b="1"/>
            </a:lvl8pPr>
            <a:lvl9pPr marL="3916558" indent="0">
              <a:buNone/>
              <a:defRPr sz="171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6680" y="2682518"/>
            <a:ext cx="4683092" cy="39455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98D-3C2C-426B-927B-280B03BF0087}" type="datetime1">
              <a:rPr lang="fr-BE" smtClean="0"/>
              <a:t>29-09-25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13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A367-43FC-4152-B8EE-201FF5EE0116}" type="datetime1">
              <a:rPr lang="fr-BE" smtClean="0"/>
              <a:t>29-09-25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393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A55-08D1-4069-AD2E-0491D154F292}" type="datetime1">
              <a:rPr lang="fr-BE" smtClean="0"/>
              <a:t>29-09-25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535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2" y="489585"/>
            <a:ext cx="3552838" cy="1713548"/>
          </a:xfrm>
        </p:spPr>
        <p:txBody>
          <a:bodyPr anchor="b"/>
          <a:lstStyle>
            <a:lvl1pPr>
              <a:defRPr sz="34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092" y="1057369"/>
            <a:ext cx="5576679" cy="5218840"/>
          </a:xfrm>
        </p:spPr>
        <p:txBody>
          <a:bodyPr/>
          <a:lstStyle>
            <a:lvl1pPr>
              <a:defRPr sz="3427"/>
            </a:lvl1pPr>
            <a:lvl2pPr>
              <a:defRPr sz="2998"/>
            </a:lvl2pPr>
            <a:lvl3pPr>
              <a:defRPr sz="2570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762" y="2203133"/>
            <a:ext cx="3552838" cy="4081575"/>
          </a:xfrm>
        </p:spPr>
        <p:txBody>
          <a:bodyPr/>
          <a:lstStyle>
            <a:lvl1pPr marL="0" indent="0">
              <a:buNone/>
              <a:defRPr sz="1713"/>
            </a:lvl1pPr>
            <a:lvl2pPr marL="489570" indent="0">
              <a:buNone/>
              <a:defRPr sz="1499"/>
            </a:lvl2pPr>
            <a:lvl3pPr marL="979140" indent="0">
              <a:buNone/>
              <a:defRPr sz="1285"/>
            </a:lvl3pPr>
            <a:lvl4pPr marL="1468709" indent="0">
              <a:buNone/>
              <a:defRPr sz="1071"/>
            </a:lvl4pPr>
            <a:lvl5pPr marL="1958279" indent="0">
              <a:buNone/>
              <a:defRPr sz="1071"/>
            </a:lvl5pPr>
            <a:lvl6pPr marL="2447849" indent="0">
              <a:buNone/>
              <a:defRPr sz="1071"/>
            </a:lvl6pPr>
            <a:lvl7pPr marL="2937419" indent="0">
              <a:buNone/>
              <a:defRPr sz="1071"/>
            </a:lvl7pPr>
            <a:lvl8pPr marL="3426988" indent="0">
              <a:buNone/>
              <a:defRPr sz="1071"/>
            </a:lvl8pPr>
            <a:lvl9pPr marL="3916558" indent="0">
              <a:buNone/>
              <a:defRPr sz="10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B09E-C1B7-4615-BDDE-2AE6B4512867}" type="datetime1">
              <a:rPr lang="fr-BE" smtClean="0"/>
              <a:t>29-09-25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907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2" y="489585"/>
            <a:ext cx="3552838" cy="1713548"/>
          </a:xfrm>
        </p:spPr>
        <p:txBody>
          <a:bodyPr anchor="b"/>
          <a:lstStyle>
            <a:lvl1pPr>
              <a:defRPr sz="34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83092" y="1057369"/>
            <a:ext cx="5576679" cy="5218840"/>
          </a:xfrm>
        </p:spPr>
        <p:txBody>
          <a:bodyPr anchor="t"/>
          <a:lstStyle>
            <a:lvl1pPr marL="0" indent="0">
              <a:buNone/>
              <a:defRPr sz="3427"/>
            </a:lvl1pPr>
            <a:lvl2pPr marL="489570" indent="0">
              <a:buNone/>
              <a:defRPr sz="2998"/>
            </a:lvl2pPr>
            <a:lvl3pPr marL="979140" indent="0">
              <a:buNone/>
              <a:defRPr sz="2570"/>
            </a:lvl3pPr>
            <a:lvl4pPr marL="1468709" indent="0">
              <a:buNone/>
              <a:defRPr sz="2142"/>
            </a:lvl4pPr>
            <a:lvl5pPr marL="1958279" indent="0">
              <a:buNone/>
              <a:defRPr sz="2142"/>
            </a:lvl5pPr>
            <a:lvl6pPr marL="2447849" indent="0">
              <a:buNone/>
              <a:defRPr sz="2142"/>
            </a:lvl6pPr>
            <a:lvl7pPr marL="2937419" indent="0">
              <a:buNone/>
              <a:defRPr sz="2142"/>
            </a:lvl7pPr>
            <a:lvl8pPr marL="3426988" indent="0">
              <a:buNone/>
              <a:defRPr sz="2142"/>
            </a:lvl8pPr>
            <a:lvl9pPr marL="3916558" indent="0">
              <a:buNone/>
              <a:defRPr sz="214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762" y="2203133"/>
            <a:ext cx="3552838" cy="4081575"/>
          </a:xfrm>
        </p:spPr>
        <p:txBody>
          <a:bodyPr/>
          <a:lstStyle>
            <a:lvl1pPr marL="0" indent="0">
              <a:buNone/>
              <a:defRPr sz="1713"/>
            </a:lvl1pPr>
            <a:lvl2pPr marL="489570" indent="0">
              <a:buNone/>
              <a:defRPr sz="1499"/>
            </a:lvl2pPr>
            <a:lvl3pPr marL="979140" indent="0">
              <a:buNone/>
              <a:defRPr sz="1285"/>
            </a:lvl3pPr>
            <a:lvl4pPr marL="1468709" indent="0">
              <a:buNone/>
              <a:defRPr sz="1071"/>
            </a:lvl4pPr>
            <a:lvl5pPr marL="1958279" indent="0">
              <a:buNone/>
              <a:defRPr sz="1071"/>
            </a:lvl5pPr>
            <a:lvl6pPr marL="2447849" indent="0">
              <a:buNone/>
              <a:defRPr sz="1071"/>
            </a:lvl6pPr>
            <a:lvl7pPr marL="2937419" indent="0">
              <a:buNone/>
              <a:defRPr sz="1071"/>
            </a:lvl7pPr>
            <a:lvl8pPr marL="3426988" indent="0">
              <a:buNone/>
              <a:defRPr sz="1071"/>
            </a:lvl8pPr>
            <a:lvl9pPr marL="3916558" indent="0">
              <a:buNone/>
              <a:defRPr sz="10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F76B-40F7-4B90-9C94-210C43935DCB}" type="datetime1">
              <a:rPr lang="fr-BE" smtClean="0"/>
              <a:t>29-09-25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174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7327" y="390990"/>
            <a:ext cx="9501009" cy="1419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327" y="1954940"/>
            <a:ext cx="9501009" cy="465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27" y="6806593"/>
            <a:ext cx="2478524" cy="390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258142-1345-4EFC-BAED-27088DE4B53C}" type="datetime1">
              <a:rPr lang="fr-BE" smtClean="0"/>
              <a:t>29-09-25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8939" y="6806593"/>
            <a:ext cx="3717786" cy="390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BE" dirty="0"/>
              <a:t>CONJU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812" y="6806593"/>
            <a:ext cx="2478524" cy="390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6D2BDD-9F50-4DCA-A863-78AC04D8EDD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86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79140" rtl="0" eaLnBrk="1" latinLnBrk="0" hangingPunct="1">
        <a:lnSpc>
          <a:spcPct val="90000"/>
        </a:lnSpc>
        <a:spcBef>
          <a:spcPct val="0"/>
        </a:spcBef>
        <a:buNone/>
        <a:defRPr sz="47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85" indent="-244785" algn="l" defTabSz="979140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8" kern="1200">
          <a:solidFill>
            <a:schemeClr val="tx1"/>
          </a:solidFill>
          <a:latin typeface="+mn-lt"/>
          <a:ea typeface="+mn-ea"/>
          <a:cs typeface="+mn-cs"/>
        </a:defRPr>
      </a:lvl1pPr>
      <a:lvl2pPr marL="734355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570" kern="1200">
          <a:solidFill>
            <a:schemeClr val="tx1"/>
          </a:solidFill>
          <a:latin typeface="+mn-lt"/>
          <a:ea typeface="+mn-ea"/>
          <a:cs typeface="+mn-cs"/>
        </a:defRPr>
      </a:lvl2pPr>
      <a:lvl3pPr marL="1223924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494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4pPr>
      <a:lvl5pPr marL="2203064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5pPr>
      <a:lvl6pPr marL="2692634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6pPr>
      <a:lvl7pPr marL="3182203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7pPr>
      <a:lvl8pPr marL="3671773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8pPr>
      <a:lvl9pPr marL="4161343" indent="-244785" algn="l" defTabSz="97914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1pPr>
      <a:lvl2pPr marL="489570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79140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3pPr>
      <a:lvl4pPr marL="1468709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4pPr>
      <a:lvl5pPr marL="1958279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5pPr>
      <a:lvl6pPr marL="2447849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6pPr>
      <a:lvl7pPr marL="2937419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7pPr>
      <a:lvl8pPr marL="3426988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8pPr>
      <a:lvl9pPr marL="3916558" algn="l" defTabSz="979140" rtl="0" eaLnBrk="1" latinLnBrk="0" hangingPunct="1">
        <a:defRPr sz="19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56B17E-2E3F-1186-32D4-D76E76B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</a:t>
            </a:fld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70451-E7DF-4863-CE27-A88B7E48CE3A}"/>
              </a:ext>
            </a:extLst>
          </p:cNvPr>
          <p:cNvSpPr/>
          <p:nvPr/>
        </p:nvSpPr>
        <p:spPr>
          <a:xfrm>
            <a:off x="934278" y="834788"/>
            <a:ext cx="9324058" cy="57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</a:rPr>
              <a:t>Conjugaison</a:t>
            </a:r>
            <a:endParaRPr lang="fr-BE" sz="96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9476C-7AC4-1700-74A0-6F87B2F5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9202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E0B4F-6B7A-B7E4-6251-39335AE80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6EBE43-DFED-545C-3E4D-22CD08A1B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r>
              <a:rPr lang="fr-FR" sz="2400" dirty="0"/>
              <a:t>je chanterai</a:t>
            </a:r>
          </a:p>
          <a:p>
            <a:r>
              <a:rPr lang="fr-FR" sz="2400" dirty="0"/>
              <a:t>tu chanteras</a:t>
            </a:r>
          </a:p>
          <a:p>
            <a:r>
              <a:rPr lang="fr-FR" sz="2400" dirty="0"/>
              <a:t>il chantera</a:t>
            </a:r>
          </a:p>
          <a:p>
            <a:r>
              <a:rPr lang="fr-FR" sz="2400" dirty="0"/>
              <a:t>nous chanterons</a:t>
            </a:r>
          </a:p>
          <a:p>
            <a:r>
              <a:rPr lang="fr-FR" sz="2400" dirty="0"/>
              <a:t>vous chanterez</a:t>
            </a:r>
          </a:p>
          <a:p>
            <a:r>
              <a:rPr lang="fr-FR" sz="2400" dirty="0"/>
              <a:t>ils chanteront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5F5C7-9DBF-D816-BF23-8D71CC7D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4768A-DEBD-A5C2-BF77-FC93F397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10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EF12F19-C06B-3986-F83D-7602B679E09F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finirai</a:t>
            </a:r>
          </a:p>
          <a:p>
            <a:r>
              <a:rPr lang="fr-FR" sz="2400" dirty="0"/>
              <a:t>tu finiras</a:t>
            </a:r>
          </a:p>
          <a:p>
            <a:r>
              <a:rPr lang="fr-FR" sz="2400" dirty="0"/>
              <a:t>il finira</a:t>
            </a:r>
          </a:p>
          <a:p>
            <a:r>
              <a:rPr lang="fr-FR" sz="2400" dirty="0"/>
              <a:t>nous finirons</a:t>
            </a:r>
          </a:p>
          <a:p>
            <a:r>
              <a:rPr lang="fr-FR" sz="2400" dirty="0"/>
              <a:t>vous finirez</a:t>
            </a:r>
          </a:p>
          <a:p>
            <a:r>
              <a:rPr lang="fr-FR" sz="2400" dirty="0"/>
              <a:t>ils finiront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E069033-762C-6491-5672-2DF483A50D5C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prendrai</a:t>
            </a:r>
          </a:p>
          <a:p>
            <a:r>
              <a:rPr lang="fr-FR" sz="2400" dirty="0"/>
              <a:t>tu prendras</a:t>
            </a:r>
          </a:p>
          <a:p>
            <a:r>
              <a:rPr lang="fr-FR" sz="2400" dirty="0"/>
              <a:t>il prendra</a:t>
            </a:r>
          </a:p>
          <a:p>
            <a:r>
              <a:rPr lang="fr-FR" sz="2400" dirty="0"/>
              <a:t>nous prendrons</a:t>
            </a:r>
          </a:p>
          <a:p>
            <a:r>
              <a:rPr lang="fr-FR" sz="2400" dirty="0"/>
              <a:t>vous prendrez</a:t>
            </a:r>
          </a:p>
          <a:p>
            <a:r>
              <a:rPr lang="fr-FR" sz="2400" dirty="0"/>
              <a:t>ils prendront</a:t>
            </a:r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F09C96B-71E1-4ABE-77CA-0FED1B36EB9F}"/>
              </a:ext>
            </a:extLst>
          </p:cNvPr>
          <p:cNvCxnSpPr>
            <a:cxnSpLocks/>
          </p:cNvCxnSpPr>
          <p:nvPr/>
        </p:nvCxnSpPr>
        <p:spPr>
          <a:xfrm>
            <a:off x="0" y="311972"/>
            <a:ext cx="10619591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3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F5575-300A-116F-994F-0E1C3CAD5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329CC-09CD-21CF-99E1-12473B05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dirty="0"/>
              <a:t>L’indicatif : les temps simples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E9D58C-CF47-36B9-C018-EB85EC94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temps simples se forment avec </a:t>
            </a:r>
            <a:r>
              <a:rPr lang="fr-FR" b="1" dirty="0"/>
              <a:t>un seul mot</a:t>
            </a:r>
            <a:r>
              <a:rPr lang="fr-FR" dirty="0"/>
              <a:t> (radical + terminaison).</a:t>
            </a:r>
          </a:p>
          <a:p>
            <a:r>
              <a:rPr lang="fr-FR" dirty="0"/>
              <a:t>Ils situent l’action dans le temps sans auxiliaire.</a:t>
            </a:r>
          </a:p>
          <a:p>
            <a:r>
              <a:rPr lang="fr-BE" dirty="0"/>
              <a:t>Principaux temps simples :</a:t>
            </a:r>
          </a:p>
          <a:p>
            <a:pPr lvl="1"/>
            <a:r>
              <a:rPr lang="fr-FR" dirty="0"/>
              <a:t>Présent (action en cours)</a:t>
            </a:r>
          </a:p>
          <a:p>
            <a:pPr lvl="1"/>
            <a:r>
              <a:rPr lang="fr-FR" dirty="0"/>
              <a:t>Imparfait (action passée, description, habitude)</a:t>
            </a:r>
          </a:p>
          <a:p>
            <a:pPr lvl="1"/>
            <a:r>
              <a:rPr lang="fr-FR" dirty="0"/>
              <a:t>Passé simple (récit d’actions achevées, dédié à l’écrit)</a:t>
            </a:r>
          </a:p>
          <a:p>
            <a:pPr lvl="1"/>
            <a:r>
              <a:rPr lang="fr-FR" dirty="0"/>
              <a:t>Futur simple (action à venir)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1E7999-DB72-46B6-67D8-2139E3E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5C28FF-7E29-2F03-193D-C823B7B1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426675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0C9C-8FC6-37C3-4A6C-286F9DB9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13072-C031-2592-1A63-FEE635AC6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r>
              <a:rPr lang="fr-FR" sz="2400" dirty="0"/>
              <a:t>je chante</a:t>
            </a:r>
          </a:p>
          <a:p>
            <a:r>
              <a:rPr lang="fr-FR" sz="2400" dirty="0"/>
              <a:t>tu chantes</a:t>
            </a:r>
          </a:p>
          <a:p>
            <a:r>
              <a:rPr lang="fr-FR" sz="2400" dirty="0"/>
              <a:t>il/elle/on chante</a:t>
            </a:r>
          </a:p>
          <a:p>
            <a:r>
              <a:rPr lang="fr-FR" sz="2400" dirty="0"/>
              <a:t>nous chantons</a:t>
            </a:r>
          </a:p>
          <a:p>
            <a:r>
              <a:rPr lang="fr-FR" sz="2400" dirty="0"/>
              <a:t>vous chantez</a:t>
            </a:r>
          </a:p>
          <a:p>
            <a:r>
              <a:rPr lang="fr-FR" sz="2400" dirty="0"/>
              <a:t>ils/elles chantent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6D447-319E-C8CD-C67D-7DEB27C6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02AA8-39BD-ED7A-9423-EAAAD388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12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DD41C83-A2E6-3A18-1E74-FBD3D97E5354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finis</a:t>
            </a:r>
          </a:p>
          <a:p>
            <a:r>
              <a:rPr lang="fr-FR" sz="2400" dirty="0"/>
              <a:t>tu finis</a:t>
            </a:r>
          </a:p>
          <a:p>
            <a:r>
              <a:rPr lang="fr-FR" sz="2400" dirty="0"/>
              <a:t>il/elle/on finit</a:t>
            </a:r>
          </a:p>
          <a:p>
            <a:r>
              <a:rPr lang="fr-FR" sz="2400" dirty="0"/>
              <a:t>nous finissons</a:t>
            </a:r>
          </a:p>
          <a:p>
            <a:r>
              <a:rPr lang="fr-FR" sz="2400" dirty="0"/>
              <a:t>vous finissez</a:t>
            </a:r>
          </a:p>
          <a:p>
            <a:r>
              <a:rPr lang="fr-FR" sz="2400" dirty="0"/>
              <a:t>ils/elles finissent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53343E-B645-8782-665D-B07D6C20B143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prends</a:t>
            </a:r>
          </a:p>
          <a:p>
            <a:r>
              <a:rPr lang="fr-FR" sz="2400" dirty="0"/>
              <a:t>tu prends</a:t>
            </a:r>
          </a:p>
          <a:p>
            <a:r>
              <a:rPr lang="fr-FR" sz="2400" dirty="0"/>
              <a:t>il/elle/on prend</a:t>
            </a:r>
          </a:p>
          <a:p>
            <a:r>
              <a:rPr lang="fr-FR" sz="2400" dirty="0"/>
              <a:t>nous prenons</a:t>
            </a:r>
          </a:p>
          <a:p>
            <a:r>
              <a:rPr lang="fr-FR" sz="2400" dirty="0"/>
              <a:t>vous prenez</a:t>
            </a:r>
          </a:p>
          <a:p>
            <a:r>
              <a:rPr lang="fr-FR" sz="2400" dirty="0"/>
              <a:t>ils/elles prennent</a:t>
            </a:r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1065311-545C-DD6F-713D-AD7024E1B66B}"/>
              </a:ext>
            </a:extLst>
          </p:cNvPr>
          <p:cNvCxnSpPr>
            <a:cxnSpLocks/>
          </p:cNvCxnSpPr>
          <p:nvPr/>
        </p:nvCxnSpPr>
        <p:spPr>
          <a:xfrm>
            <a:off x="0" y="311972"/>
            <a:ext cx="1101566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88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DAE4-640F-D7AD-492D-8385D7E7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1F7DC-4EEC-A801-E0FC-EC215F425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j'aurai chanté</a:t>
            </a:r>
          </a:p>
          <a:p>
            <a:r>
              <a:rPr lang="fr-FR" sz="2400" dirty="0"/>
              <a:t>tu auras chanté</a:t>
            </a:r>
          </a:p>
          <a:p>
            <a:r>
              <a:rPr lang="fr-FR" sz="2400" dirty="0"/>
              <a:t>il/elle/on aura chanté</a:t>
            </a:r>
          </a:p>
          <a:p>
            <a:r>
              <a:rPr lang="fr-FR" sz="2400" dirty="0"/>
              <a:t>nous aurons chanté</a:t>
            </a:r>
          </a:p>
          <a:p>
            <a:r>
              <a:rPr lang="fr-FR" sz="2400" dirty="0"/>
              <a:t>vous aurez chanté</a:t>
            </a:r>
          </a:p>
          <a:p>
            <a:r>
              <a:rPr lang="fr-FR" sz="2400" dirty="0"/>
              <a:t>ils/elles auront chanté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76EDD-6EDC-3098-8CB7-81932BE8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F0A419-82F3-DC25-1F1A-F8A24F21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13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A7DF444-70C8-999C-375C-0541D651726C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j'aurai fini</a:t>
            </a:r>
          </a:p>
          <a:p>
            <a:r>
              <a:rPr lang="fr-FR" sz="2400" dirty="0"/>
              <a:t>tu auras fini</a:t>
            </a:r>
          </a:p>
          <a:p>
            <a:r>
              <a:rPr lang="fr-FR" sz="2400" dirty="0"/>
              <a:t>il/elle/on aura fini</a:t>
            </a:r>
          </a:p>
          <a:p>
            <a:r>
              <a:rPr lang="fr-FR" sz="2400" dirty="0"/>
              <a:t>nous aurons fini</a:t>
            </a:r>
          </a:p>
          <a:p>
            <a:r>
              <a:rPr lang="fr-FR" sz="2400" dirty="0"/>
              <a:t>vous aurez fini</a:t>
            </a:r>
          </a:p>
          <a:p>
            <a:r>
              <a:rPr lang="fr-FR" sz="2400" dirty="0"/>
              <a:t>ils/elles auront fini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57D5BC1-A5B5-3C3F-EEA7-46875E7A30FC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j'aurai pris</a:t>
            </a:r>
          </a:p>
          <a:p>
            <a:r>
              <a:rPr lang="fr-FR" sz="2400" dirty="0"/>
              <a:t>tu auras pris</a:t>
            </a:r>
          </a:p>
          <a:p>
            <a:r>
              <a:rPr lang="fr-FR" sz="2400" dirty="0"/>
              <a:t>il/elle/on aura pris</a:t>
            </a:r>
          </a:p>
          <a:p>
            <a:r>
              <a:rPr lang="fr-FR" sz="2400" dirty="0"/>
              <a:t>nous aurons pris</a:t>
            </a:r>
          </a:p>
          <a:p>
            <a:r>
              <a:rPr lang="fr-FR" sz="2400" dirty="0"/>
              <a:t>vous aurez pris</a:t>
            </a:r>
          </a:p>
          <a:p>
            <a:r>
              <a:rPr lang="fr-FR" sz="2400" dirty="0"/>
              <a:t>ils/elles auront pris</a:t>
            </a:r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F53E2FEB-5519-A760-5583-F69287A33A79}"/>
              </a:ext>
            </a:extLst>
          </p:cNvPr>
          <p:cNvCxnSpPr>
            <a:cxnSpLocks/>
          </p:cNvCxnSpPr>
          <p:nvPr/>
        </p:nvCxnSpPr>
        <p:spPr>
          <a:xfrm>
            <a:off x="0" y="311972"/>
            <a:ext cx="10619591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B303B736-97AE-804C-C9BF-A3A1BCCF7211}"/>
              </a:ext>
            </a:extLst>
          </p:cNvPr>
          <p:cNvSpPr/>
          <p:nvPr/>
        </p:nvSpPr>
        <p:spPr>
          <a:xfrm rot="10800000">
            <a:off x="1979407" y="474708"/>
            <a:ext cx="7637930" cy="114030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3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E7A36-E514-EDD3-E652-3B80B3D80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FD4C3-07A3-16B6-5D65-601B4DF1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dirty="0"/>
              <a:t>L’indicatif : les temps composés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FBD9D-D11E-575E-56AE-28AD3B41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Les temps composés se forment avec un </a:t>
            </a:r>
            <a:r>
              <a:rPr lang="fr-FR" b="1" dirty="0"/>
              <a:t>auxiliaire</a:t>
            </a:r>
            <a:r>
              <a:rPr lang="fr-FR" dirty="0"/>
              <a:t> (</a:t>
            </a:r>
            <a:r>
              <a:rPr lang="fr-FR" i="1" dirty="0"/>
              <a:t>avoir</a:t>
            </a:r>
            <a:r>
              <a:rPr lang="fr-FR" dirty="0"/>
              <a:t> ou </a:t>
            </a:r>
            <a:r>
              <a:rPr lang="fr-FR" i="1" dirty="0"/>
              <a:t>être</a:t>
            </a:r>
            <a:r>
              <a:rPr lang="fr-FR" dirty="0"/>
              <a:t>) conjugué à un temps simple, suivi du </a:t>
            </a:r>
            <a:r>
              <a:rPr lang="fr-FR" b="1" dirty="0"/>
              <a:t>participe passé</a:t>
            </a:r>
            <a:r>
              <a:rPr lang="fr-FR" dirty="0"/>
              <a:t> du verbe.</a:t>
            </a:r>
          </a:p>
          <a:p>
            <a:r>
              <a:rPr lang="fr-FR" dirty="0"/>
              <a:t>Ils expriment une action </a:t>
            </a:r>
            <a:r>
              <a:rPr lang="fr-FR" b="1" dirty="0"/>
              <a:t>accomplie</a:t>
            </a:r>
            <a:r>
              <a:rPr lang="fr-FR" dirty="0"/>
              <a:t> ou </a:t>
            </a:r>
            <a:r>
              <a:rPr lang="fr-FR" b="1" dirty="0"/>
              <a:t>antérieure</a:t>
            </a:r>
            <a:r>
              <a:rPr lang="fr-FR" dirty="0"/>
              <a:t> par rapport à un autre moment.</a:t>
            </a:r>
          </a:p>
          <a:p>
            <a:r>
              <a:rPr lang="fr-BE" dirty="0"/>
              <a:t>Principaux temps composés  :</a:t>
            </a:r>
          </a:p>
          <a:p>
            <a:pPr lvl="1"/>
            <a:r>
              <a:rPr lang="fr-FR" dirty="0"/>
              <a:t>Passé composé (action achevée liée au présent)</a:t>
            </a:r>
          </a:p>
          <a:p>
            <a:pPr lvl="1"/>
            <a:r>
              <a:rPr lang="fr-FR" dirty="0"/>
              <a:t>Plus-que-parfait (action antérieure à une autre action passée)</a:t>
            </a:r>
          </a:p>
          <a:p>
            <a:pPr lvl="1"/>
            <a:r>
              <a:rPr lang="fr-FR" dirty="0"/>
              <a:t>Passé antérieur (action accomplie avant une autre action passée, style littéraire)</a:t>
            </a:r>
          </a:p>
          <a:p>
            <a:pPr lvl="1"/>
            <a:r>
              <a:rPr lang="fr-FR" dirty="0"/>
              <a:t>Futur antérieur (action accomplie avant une autre action future)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ACBF4-AE19-4E01-0341-14BE6D84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96F10-00DD-29A3-C35D-135B1F83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360653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DA024-9228-4B5F-D67B-347B07CC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15662" cy="7343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" y="0"/>
            <a:ext cx="11015387" cy="734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3C5CC2-50CB-4AB8-E012-E889258C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33" y="859830"/>
            <a:ext cx="4306454" cy="1557047"/>
          </a:xfrm>
        </p:spPr>
        <p:txBody>
          <a:bodyPr>
            <a:normAutofit/>
          </a:bodyPr>
          <a:lstStyle/>
          <a:p>
            <a:r>
              <a:rPr lang="fr-BE" sz="3500">
                <a:solidFill>
                  <a:schemeClr val="tx2"/>
                </a:solidFill>
              </a:rPr>
              <a:t>Le conditionnel</a:t>
            </a:r>
            <a:endParaRPr lang="fr-FR" sz="350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CD838-9F29-0CE9-3899-3A3AC461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33" y="2593218"/>
            <a:ext cx="4306110" cy="3591014"/>
          </a:xfrm>
        </p:spPr>
        <p:txBody>
          <a:bodyPr anchor="t">
            <a:normAutofit/>
          </a:bodyPr>
          <a:lstStyle/>
          <a:p>
            <a:r>
              <a:rPr lang="fr-FR" sz="1700">
                <a:solidFill>
                  <a:schemeClr val="tx2"/>
                </a:solidFill>
              </a:rPr>
              <a:t>Mode qui exprime une </a:t>
            </a:r>
            <a:r>
              <a:rPr lang="fr-FR" sz="1700" b="1">
                <a:solidFill>
                  <a:schemeClr val="tx2"/>
                </a:solidFill>
              </a:rPr>
              <a:t>éventualité</a:t>
            </a:r>
            <a:r>
              <a:rPr lang="fr-FR" sz="1700">
                <a:solidFill>
                  <a:schemeClr val="tx2"/>
                </a:solidFill>
              </a:rPr>
              <a:t>, une </a:t>
            </a:r>
            <a:r>
              <a:rPr lang="fr-FR" sz="1700" b="1">
                <a:solidFill>
                  <a:schemeClr val="tx2"/>
                </a:solidFill>
              </a:rPr>
              <a:t>hypothèse</a:t>
            </a:r>
            <a:r>
              <a:rPr lang="fr-FR" sz="1700">
                <a:solidFill>
                  <a:schemeClr val="tx2"/>
                </a:solidFill>
              </a:rPr>
              <a:t>, un </a:t>
            </a:r>
            <a:r>
              <a:rPr lang="fr-FR" sz="1700" b="1">
                <a:solidFill>
                  <a:schemeClr val="tx2"/>
                </a:solidFill>
              </a:rPr>
              <a:t>souhait</a:t>
            </a:r>
            <a:r>
              <a:rPr lang="fr-FR" sz="1700">
                <a:solidFill>
                  <a:schemeClr val="tx2"/>
                </a:solidFill>
              </a:rPr>
              <a:t> ou une </a:t>
            </a:r>
            <a:r>
              <a:rPr lang="fr-FR" sz="1700" b="1">
                <a:solidFill>
                  <a:schemeClr val="tx2"/>
                </a:solidFill>
              </a:rPr>
              <a:t>politesse</a:t>
            </a:r>
            <a:r>
              <a:rPr lang="fr-FR" sz="1700">
                <a:solidFill>
                  <a:schemeClr val="tx2"/>
                </a:solidFill>
              </a:rPr>
              <a:t>.</a:t>
            </a:r>
          </a:p>
          <a:p>
            <a:r>
              <a:rPr lang="fr-FR" sz="1700">
                <a:solidFill>
                  <a:schemeClr val="tx2"/>
                </a:solidFill>
              </a:rPr>
              <a:t>Se forme à partir du </a:t>
            </a:r>
            <a:r>
              <a:rPr lang="fr-FR" sz="1700" b="1">
                <a:solidFill>
                  <a:schemeClr val="tx2"/>
                </a:solidFill>
              </a:rPr>
              <a:t>radical du futur simple</a:t>
            </a:r>
            <a:r>
              <a:rPr lang="fr-FR" sz="1700">
                <a:solidFill>
                  <a:schemeClr val="tx2"/>
                </a:solidFill>
              </a:rPr>
              <a:t> + </a:t>
            </a:r>
            <a:r>
              <a:rPr lang="fr-FR" sz="1700" b="1">
                <a:solidFill>
                  <a:schemeClr val="tx2"/>
                </a:solidFill>
              </a:rPr>
              <a:t>terminaisons de l’imparfait</a:t>
            </a:r>
            <a:r>
              <a:rPr lang="fr-FR" sz="1700">
                <a:solidFill>
                  <a:schemeClr val="tx2"/>
                </a:solidFill>
              </a:rPr>
              <a:t>.</a:t>
            </a:r>
          </a:p>
          <a:p>
            <a:r>
              <a:rPr lang="fr-FR" sz="1700">
                <a:solidFill>
                  <a:schemeClr val="tx2"/>
                </a:solidFill>
              </a:rPr>
              <a:t>Deux temps principaux :</a:t>
            </a:r>
          </a:p>
          <a:p>
            <a:pPr lvl="1"/>
            <a:endParaRPr lang="fr-FR" sz="1700" b="1">
              <a:solidFill>
                <a:schemeClr val="tx2"/>
              </a:solidFill>
            </a:endParaRPr>
          </a:p>
          <a:p>
            <a:pPr lvl="1"/>
            <a:r>
              <a:rPr lang="fr-FR" sz="1700" b="1">
                <a:solidFill>
                  <a:schemeClr val="tx2"/>
                </a:solidFill>
              </a:rPr>
              <a:t>Conditionnel présent</a:t>
            </a:r>
            <a:r>
              <a:rPr lang="fr-FR" sz="1700">
                <a:solidFill>
                  <a:schemeClr val="tx2"/>
                </a:solidFill>
              </a:rPr>
              <a:t> : action possible ou souhaitée</a:t>
            </a:r>
          </a:p>
          <a:p>
            <a:pPr lvl="1"/>
            <a:endParaRPr lang="fr-FR" sz="1700" b="1">
              <a:solidFill>
                <a:schemeClr val="tx2"/>
              </a:solidFill>
            </a:endParaRPr>
          </a:p>
          <a:p>
            <a:pPr lvl="1"/>
            <a:r>
              <a:rPr lang="fr-FR" sz="1700" b="1">
                <a:solidFill>
                  <a:schemeClr val="tx2"/>
                </a:solidFill>
              </a:rPr>
              <a:t>Conditionnel passé</a:t>
            </a:r>
            <a:r>
              <a:rPr lang="fr-FR" sz="1700">
                <a:solidFill>
                  <a:schemeClr val="tx2"/>
                </a:solidFill>
              </a:rPr>
              <a:t> : action qui aurait pu se produire dans le passé</a:t>
            </a: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6870" y="-17897"/>
            <a:ext cx="5758793" cy="7361672"/>
            <a:chOff x="5818240" y="-1"/>
            <a:chExt cx="6373761" cy="68747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que 7" descr="Pensée contour">
            <a:extLst>
              <a:ext uri="{FF2B5EF4-FFF2-40B4-BE49-F238E27FC236}">
                <a16:creationId xmlns:a16="http://schemas.microsoft.com/office/drawing/2014/main" id="{3B40CF1F-F6D6-7496-8CC1-E7D6B7AA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4652" y="2295082"/>
            <a:ext cx="3742571" cy="3742571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B8E5C8-7CFE-69D3-5E4A-815C326A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8938" y="6806591"/>
            <a:ext cx="3717786" cy="3909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CONJU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E448D-A78E-A545-7AC8-52E25413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9811" y="6806591"/>
            <a:ext cx="2478524" cy="3909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6D2BDD-9F50-4DCA-A863-78AC04D8EDD6}" type="slidenum">
              <a:rPr lang="fr-BE" smtClean="0"/>
              <a:pPr>
                <a:spcAft>
                  <a:spcPts val="600"/>
                </a:spcAft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022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47B66-B200-BA8E-3E8E-513A0093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06944-217C-6000-C83A-ED85967E3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r>
              <a:rPr lang="fr-FR" sz="2400" dirty="0"/>
              <a:t>j'ai chanté</a:t>
            </a:r>
          </a:p>
          <a:p>
            <a:r>
              <a:rPr lang="fr-FR" sz="2400" dirty="0"/>
              <a:t>tu as chanté</a:t>
            </a:r>
          </a:p>
          <a:p>
            <a:r>
              <a:rPr lang="fr-FR" sz="2400" dirty="0"/>
              <a:t>il/elle/on a chanté</a:t>
            </a:r>
          </a:p>
          <a:p>
            <a:r>
              <a:rPr lang="fr-FR" sz="2400" dirty="0"/>
              <a:t>nous avons chanté</a:t>
            </a:r>
          </a:p>
          <a:p>
            <a:r>
              <a:rPr lang="fr-FR" sz="2400" dirty="0"/>
              <a:t>vous avez chanté</a:t>
            </a:r>
          </a:p>
          <a:p>
            <a:r>
              <a:rPr lang="fr-FR" sz="2400" dirty="0"/>
              <a:t>ils/elles ont chanté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303A7-F9C9-9E1D-541A-4A19F3B0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72DB5-6051-955A-A391-71372B32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16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5BD7B26-BAC0-FB11-D159-A3E681C94735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j'ai fini</a:t>
            </a:r>
          </a:p>
          <a:p>
            <a:r>
              <a:rPr lang="fr-FR" sz="2400" dirty="0"/>
              <a:t>tu as fini</a:t>
            </a:r>
          </a:p>
          <a:p>
            <a:r>
              <a:rPr lang="fr-FR" sz="2400" dirty="0"/>
              <a:t>il/elle/on a fini</a:t>
            </a:r>
          </a:p>
          <a:p>
            <a:r>
              <a:rPr lang="fr-FR" sz="2400" dirty="0"/>
              <a:t>nous avons fini</a:t>
            </a:r>
          </a:p>
          <a:p>
            <a:r>
              <a:rPr lang="fr-FR" sz="2400" dirty="0"/>
              <a:t>vous avez fini</a:t>
            </a:r>
          </a:p>
          <a:p>
            <a:r>
              <a:rPr lang="fr-FR" sz="2400" dirty="0"/>
              <a:t>ils/elles ont fini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E72737-D2CF-6729-0CB2-56D0A3C35420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j'ai pris</a:t>
            </a:r>
          </a:p>
          <a:p>
            <a:r>
              <a:rPr lang="fr-FR" sz="2400" dirty="0"/>
              <a:t>tu as pris</a:t>
            </a:r>
          </a:p>
          <a:p>
            <a:r>
              <a:rPr lang="fr-FR" sz="2400" dirty="0"/>
              <a:t>il/elle/on a pris</a:t>
            </a:r>
          </a:p>
          <a:p>
            <a:r>
              <a:rPr lang="fr-FR" sz="2400" dirty="0"/>
              <a:t>nous avons pris</a:t>
            </a:r>
          </a:p>
          <a:p>
            <a:r>
              <a:rPr lang="fr-FR" sz="2400" dirty="0"/>
              <a:t>vous avez pris</a:t>
            </a:r>
          </a:p>
          <a:p>
            <a:r>
              <a:rPr lang="fr-FR" sz="2400" dirty="0"/>
              <a:t>ils/elles ont pris</a:t>
            </a:r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7D68871-32A6-67C4-D150-CB4B71BA4237}"/>
              </a:ext>
            </a:extLst>
          </p:cNvPr>
          <p:cNvCxnSpPr>
            <a:cxnSpLocks/>
          </p:cNvCxnSpPr>
          <p:nvPr/>
        </p:nvCxnSpPr>
        <p:spPr>
          <a:xfrm>
            <a:off x="0" y="311972"/>
            <a:ext cx="1101566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9ADC9054-2C20-C4C0-ABA1-E5B564DED794}"/>
              </a:ext>
            </a:extLst>
          </p:cNvPr>
          <p:cNvSpPr/>
          <p:nvPr/>
        </p:nvSpPr>
        <p:spPr>
          <a:xfrm rot="10522499">
            <a:off x="-102757" y="618053"/>
            <a:ext cx="7637930" cy="114030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5E01-224B-68D0-591F-2B884B1D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EFA88-B36B-09F1-50B8-726BDF303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r>
              <a:rPr lang="fr-FR" sz="2400" dirty="0"/>
              <a:t>je chanterais</a:t>
            </a:r>
          </a:p>
          <a:p>
            <a:r>
              <a:rPr lang="fr-FR" sz="2400" dirty="0"/>
              <a:t>tu chanterais</a:t>
            </a:r>
          </a:p>
          <a:p>
            <a:r>
              <a:rPr lang="fr-FR" sz="2400" dirty="0"/>
              <a:t>il chanterait</a:t>
            </a:r>
          </a:p>
          <a:p>
            <a:r>
              <a:rPr lang="fr-FR" sz="2400" dirty="0"/>
              <a:t>nous chanterions</a:t>
            </a:r>
          </a:p>
          <a:p>
            <a:r>
              <a:rPr lang="fr-FR" sz="2400" dirty="0"/>
              <a:t>vous chanteriez</a:t>
            </a:r>
          </a:p>
          <a:p>
            <a:r>
              <a:rPr lang="fr-FR" sz="2400" dirty="0"/>
              <a:t>ils chanteraient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C174E-9773-A01D-C00B-1AEDAD69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DD5F0-5CDB-9FD7-54D2-D2167BA3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17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35DD86-DB9A-5081-A984-2F6A70E755FE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finirais</a:t>
            </a:r>
          </a:p>
          <a:p>
            <a:r>
              <a:rPr lang="fr-FR" sz="2400" dirty="0"/>
              <a:t>tu finirais</a:t>
            </a:r>
          </a:p>
          <a:p>
            <a:r>
              <a:rPr lang="fr-FR" sz="2400" dirty="0"/>
              <a:t>il finirait</a:t>
            </a:r>
          </a:p>
          <a:p>
            <a:r>
              <a:rPr lang="fr-FR" sz="2400" dirty="0"/>
              <a:t>nous finirions</a:t>
            </a:r>
          </a:p>
          <a:p>
            <a:r>
              <a:rPr lang="fr-FR" sz="2400" dirty="0"/>
              <a:t>vous finiriez</a:t>
            </a:r>
          </a:p>
          <a:p>
            <a:r>
              <a:rPr lang="fr-FR" sz="2400" dirty="0"/>
              <a:t>ils finiraient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6C91410-7E2F-AD8D-2E6A-F1B42C348802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prendrais</a:t>
            </a:r>
          </a:p>
          <a:p>
            <a:r>
              <a:rPr lang="fr-FR" sz="2400" dirty="0"/>
              <a:t>tu prendrais</a:t>
            </a:r>
          </a:p>
          <a:p>
            <a:r>
              <a:rPr lang="fr-FR" sz="2400" dirty="0"/>
              <a:t>il prendrait</a:t>
            </a:r>
          </a:p>
          <a:p>
            <a:r>
              <a:rPr lang="fr-FR" sz="2400" dirty="0"/>
              <a:t>nous prendrions</a:t>
            </a:r>
          </a:p>
          <a:p>
            <a:r>
              <a:rPr lang="fr-FR" sz="2400" dirty="0"/>
              <a:t>vous prendriez</a:t>
            </a:r>
          </a:p>
          <a:p>
            <a:r>
              <a:rPr lang="fr-FR" sz="2400" dirty="0"/>
              <a:t>ils prendraient</a:t>
            </a:r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8A5E2C3-9C8C-02F5-FB0C-2E71E55415B4}"/>
              </a:ext>
            </a:extLst>
          </p:cNvPr>
          <p:cNvCxnSpPr>
            <a:cxnSpLocks/>
          </p:cNvCxnSpPr>
          <p:nvPr/>
        </p:nvCxnSpPr>
        <p:spPr>
          <a:xfrm>
            <a:off x="0" y="311972"/>
            <a:ext cx="11015663" cy="0"/>
          </a:xfrm>
          <a:prstGeom prst="line">
            <a:avLst/>
          </a:prstGeom>
          <a:ln w="762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générée">
            <a:extLst>
              <a:ext uri="{FF2B5EF4-FFF2-40B4-BE49-F238E27FC236}">
                <a16:creationId xmlns:a16="http://schemas.microsoft.com/office/drawing/2014/main" id="{0AC43AB6-FEE0-7449-95B1-FE8AE312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75" y="1731981"/>
            <a:ext cx="1152186" cy="17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générée">
            <a:extLst>
              <a:ext uri="{FF2B5EF4-FFF2-40B4-BE49-F238E27FC236}">
                <a16:creationId xmlns:a16="http://schemas.microsoft.com/office/drawing/2014/main" id="{A01808A6-3AB8-59F9-4B8B-83753FFB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6" y="1731981"/>
            <a:ext cx="1152189" cy="17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7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6ED5-E62A-FBBF-A80B-AD99534F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667994-7EE5-E92E-8A38-EBEC19135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630" y="958394"/>
            <a:ext cx="3050880" cy="2957402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j'avais chanté</a:t>
            </a:r>
          </a:p>
          <a:p>
            <a:r>
              <a:rPr lang="fr-FR" sz="2400" dirty="0"/>
              <a:t>tu avais chanté</a:t>
            </a:r>
          </a:p>
          <a:p>
            <a:r>
              <a:rPr lang="fr-FR" sz="2400" dirty="0"/>
              <a:t>il/elle/on avait chanté</a:t>
            </a:r>
          </a:p>
          <a:p>
            <a:r>
              <a:rPr lang="fr-FR" sz="2400" dirty="0"/>
              <a:t>nous avions chanté</a:t>
            </a:r>
          </a:p>
          <a:p>
            <a:r>
              <a:rPr lang="fr-FR" sz="2400" dirty="0"/>
              <a:t>vous aviez chanté</a:t>
            </a:r>
          </a:p>
          <a:p>
            <a:r>
              <a:rPr lang="fr-FR" sz="2400" dirty="0"/>
              <a:t>ils/elles avaient chanté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E64DB-2F73-CECA-5F83-35881613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0A5B1-3199-479D-1325-0EF62B42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18</a:t>
            </a:fld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9331B6F-32A7-DA47-EAD2-114AB7D0C88E}"/>
              </a:ext>
            </a:extLst>
          </p:cNvPr>
          <p:cNvSpPr txBox="1">
            <a:spLocks/>
          </p:cNvSpPr>
          <p:nvPr/>
        </p:nvSpPr>
        <p:spPr>
          <a:xfrm>
            <a:off x="832630" y="4047631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j'eus chanté</a:t>
            </a:r>
          </a:p>
          <a:p>
            <a:r>
              <a:rPr lang="fr-FR" sz="2400" dirty="0"/>
              <a:t>tu eus chanté</a:t>
            </a:r>
          </a:p>
          <a:p>
            <a:r>
              <a:rPr lang="fr-FR" sz="2400" dirty="0"/>
              <a:t>il/elle/on eut chanté</a:t>
            </a:r>
          </a:p>
          <a:p>
            <a:r>
              <a:rPr lang="fr-FR" sz="2400" dirty="0"/>
              <a:t>nous eûmes chanté</a:t>
            </a:r>
          </a:p>
          <a:p>
            <a:r>
              <a:rPr lang="fr-FR" sz="2400" dirty="0"/>
              <a:t>vous eûtes chanté</a:t>
            </a:r>
          </a:p>
          <a:p>
            <a:r>
              <a:rPr lang="fr-FR" sz="2400" dirty="0"/>
              <a:t>ils/elles eurent chanté</a:t>
            </a:r>
            <a:endParaRPr lang="fr-BE" sz="2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AC941D-5721-7587-DE71-5A763E3D6995}"/>
              </a:ext>
            </a:extLst>
          </p:cNvPr>
          <p:cNvSpPr txBox="1">
            <a:spLocks/>
          </p:cNvSpPr>
          <p:nvPr/>
        </p:nvSpPr>
        <p:spPr>
          <a:xfrm>
            <a:off x="4184533" y="958394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j'avais fini</a:t>
            </a:r>
          </a:p>
          <a:p>
            <a:r>
              <a:rPr lang="fr-FR" sz="2400" dirty="0"/>
              <a:t>tu avais fini</a:t>
            </a:r>
          </a:p>
          <a:p>
            <a:r>
              <a:rPr lang="fr-FR" sz="2400" dirty="0"/>
              <a:t>il/elle/on avait fini</a:t>
            </a:r>
          </a:p>
          <a:p>
            <a:r>
              <a:rPr lang="fr-FR" sz="2400" dirty="0"/>
              <a:t>nous avions fini</a:t>
            </a:r>
          </a:p>
          <a:p>
            <a:r>
              <a:rPr lang="fr-FR" sz="2400" dirty="0"/>
              <a:t>vous aviez fini</a:t>
            </a:r>
          </a:p>
          <a:p>
            <a:r>
              <a:rPr lang="fr-FR" sz="2400" dirty="0"/>
              <a:t>ils/elles avaient fini</a:t>
            </a:r>
            <a:endParaRPr lang="fr-BE" sz="24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6F9E574-9C02-9402-C925-5BFBC4B3C0CF}"/>
              </a:ext>
            </a:extLst>
          </p:cNvPr>
          <p:cNvSpPr txBox="1">
            <a:spLocks/>
          </p:cNvSpPr>
          <p:nvPr/>
        </p:nvSpPr>
        <p:spPr>
          <a:xfrm>
            <a:off x="4184533" y="4047631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j'eus fini</a:t>
            </a:r>
          </a:p>
          <a:p>
            <a:r>
              <a:rPr lang="fr-FR" sz="2400" dirty="0"/>
              <a:t>tu eus fini</a:t>
            </a:r>
          </a:p>
          <a:p>
            <a:r>
              <a:rPr lang="fr-FR" sz="2400" dirty="0"/>
              <a:t>il/elle/on eut fini</a:t>
            </a:r>
          </a:p>
          <a:p>
            <a:r>
              <a:rPr lang="fr-FR" sz="2400" dirty="0"/>
              <a:t>nous eûmes fini</a:t>
            </a:r>
          </a:p>
          <a:p>
            <a:r>
              <a:rPr lang="fr-FR" sz="2400" dirty="0"/>
              <a:t>vous eûtes fini</a:t>
            </a:r>
          </a:p>
          <a:p>
            <a:r>
              <a:rPr lang="fr-FR" sz="2400" dirty="0"/>
              <a:t>ils/elles eurent fini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0CD1B13-CDBC-D71E-2961-24EE78D44683}"/>
              </a:ext>
            </a:extLst>
          </p:cNvPr>
          <p:cNvSpPr txBox="1">
            <a:spLocks/>
          </p:cNvSpPr>
          <p:nvPr/>
        </p:nvSpPr>
        <p:spPr>
          <a:xfrm>
            <a:off x="7536437" y="958394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j'avais pris</a:t>
            </a:r>
          </a:p>
          <a:p>
            <a:r>
              <a:rPr lang="fr-FR" sz="2400" dirty="0"/>
              <a:t>tu avais pris</a:t>
            </a:r>
          </a:p>
          <a:p>
            <a:r>
              <a:rPr lang="fr-FR" sz="2400" dirty="0"/>
              <a:t>il/elle/on avait pris</a:t>
            </a:r>
          </a:p>
          <a:p>
            <a:r>
              <a:rPr lang="fr-FR" sz="2400" dirty="0"/>
              <a:t>nous avions pris</a:t>
            </a:r>
          </a:p>
          <a:p>
            <a:r>
              <a:rPr lang="fr-FR" sz="2400" dirty="0"/>
              <a:t>vous aviez pris</a:t>
            </a:r>
          </a:p>
          <a:p>
            <a:r>
              <a:rPr lang="fr-FR" sz="2400" dirty="0"/>
              <a:t>ils/elles avaient pris</a:t>
            </a:r>
            <a:endParaRPr lang="fr-BE" sz="240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A9FBBE1-D737-0CBD-9140-25CDCD2C8086}"/>
              </a:ext>
            </a:extLst>
          </p:cNvPr>
          <p:cNvSpPr txBox="1">
            <a:spLocks/>
          </p:cNvSpPr>
          <p:nvPr/>
        </p:nvSpPr>
        <p:spPr>
          <a:xfrm>
            <a:off x="7536437" y="4047631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j'eus pris</a:t>
            </a:r>
          </a:p>
          <a:p>
            <a:r>
              <a:rPr lang="fr-FR" sz="2400" dirty="0"/>
              <a:t>tu eus pris</a:t>
            </a:r>
          </a:p>
          <a:p>
            <a:r>
              <a:rPr lang="fr-FR" sz="2400" dirty="0"/>
              <a:t>il/elle/on eut pris</a:t>
            </a:r>
          </a:p>
          <a:p>
            <a:r>
              <a:rPr lang="fr-FR" sz="2400" dirty="0"/>
              <a:t>nous eûmes pris</a:t>
            </a:r>
          </a:p>
          <a:p>
            <a:r>
              <a:rPr lang="fr-FR" sz="2400" dirty="0"/>
              <a:t>vous eûtes pris</a:t>
            </a:r>
          </a:p>
          <a:p>
            <a:r>
              <a:rPr lang="fr-FR" sz="2400" dirty="0"/>
              <a:t>ils/elles eurent pris</a:t>
            </a:r>
            <a:endParaRPr lang="fr-BE" sz="24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EE95964-4249-525E-385A-7DF7AF8CFC3A}"/>
              </a:ext>
            </a:extLst>
          </p:cNvPr>
          <p:cNvCxnSpPr>
            <a:cxnSpLocks/>
          </p:cNvCxnSpPr>
          <p:nvPr/>
        </p:nvCxnSpPr>
        <p:spPr>
          <a:xfrm>
            <a:off x="613186" y="311972"/>
            <a:ext cx="1040247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F3AADB2-330B-FEB4-D486-C89425CC30BD}"/>
              </a:ext>
            </a:extLst>
          </p:cNvPr>
          <p:cNvSpPr txBox="1"/>
          <p:nvPr/>
        </p:nvSpPr>
        <p:spPr>
          <a:xfrm>
            <a:off x="65537" y="3805562"/>
            <a:ext cx="682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000" dirty="0"/>
              <a:t>📖</a:t>
            </a:r>
          </a:p>
        </p:txBody>
      </p:sp>
      <p:sp>
        <p:nvSpPr>
          <p:cNvPr id="7" name="Flèche : courbe vers le bas 6">
            <a:extLst>
              <a:ext uri="{FF2B5EF4-FFF2-40B4-BE49-F238E27FC236}">
                <a16:creationId xmlns:a16="http://schemas.microsoft.com/office/drawing/2014/main" id="{FA1A71CF-A053-AE55-1385-C4E9446CAF22}"/>
              </a:ext>
            </a:extLst>
          </p:cNvPr>
          <p:cNvSpPr/>
          <p:nvPr/>
        </p:nvSpPr>
        <p:spPr>
          <a:xfrm rot="10800000">
            <a:off x="0" y="326982"/>
            <a:ext cx="7637930" cy="70788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2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2F05-B0D9-4FC7-619E-300B67B67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37FBC2-D4C6-2357-273C-A735D6456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630" y="958394"/>
            <a:ext cx="3050880" cy="2957402"/>
          </a:xfrm>
        </p:spPr>
        <p:txBody>
          <a:bodyPr>
            <a:normAutofit/>
          </a:bodyPr>
          <a:lstStyle/>
          <a:p>
            <a:r>
              <a:rPr lang="fr-FR" sz="2000" dirty="0"/>
              <a:t>j'aurais chanté</a:t>
            </a:r>
          </a:p>
          <a:p>
            <a:r>
              <a:rPr lang="fr-FR" sz="2000" dirty="0"/>
              <a:t>tu aurais chanté</a:t>
            </a:r>
          </a:p>
          <a:p>
            <a:r>
              <a:rPr lang="fr-FR" sz="2000" dirty="0"/>
              <a:t>il aurait chanté</a:t>
            </a:r>
          </a:p>
          <a:p>
            <a:r>
              <a:rPr lang="fr-FR" sz="2000" dirty="0"/>
              <a:t>nous aurions chanté</a:t>
            </a:r>
          </a:p>
          <a:p>
            <a:r>
              <a:rPr lang="fr-FR" sz="2000" dirty="0"/>
              <a:t>vous auriez chanté</a:t>
            </a:r>
          </a:p>
          <a:p>
            <a:r>
              <a:rPr lang="fr-FR" sz="2000" dirty="0"/>
              <a:t>ils auraient chanté</a:t>
            </a:r>
            <a:endParaRPr lang="fr-BE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AF7B2-63D8-FAC5-9145-E4A21CC7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A370FE-B099-82AB-F09E-00D268B6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19</a:t>
            </a:fld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3A0CEE8-DB2F-A240-4D76-96BB7B79580D}"/>
              </a:ext>
            </a:extLst>
          </p:cNvPr>
          <p:cNvSpPr txBox="1">
            <a:spLocks/>
          </p:cNvSpPr>
          <p:nvPr/>
        </p:nvSpPr>
        <p:spPr>
          <a:xfrm>
            <a:off x="832630" y="4047631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j'eusse chanté</a:t>
            </a:r>
          </a:p>
          <a:p>
            <a:r>
              <a:rPr lang="fr-FR" sz="2000" dirty="0"/>
              <a:t>tu eusses chanté</a:t>
            </a:r>
          </a:p>
          <a:p>
            <a:r>
              <a:rPr lang="fr-FR" sz="2000" dirty="0"/>
              <a:t>il eût chanté</a:t>
            </a:r>
          </a:p>
          <a:p>
            <a:r>
              <a:rPr lang="fr-FR" sz="2000" dirty="0"/>
              <a:t>nous eussions chanté</a:t>
            </a:r>
          </a:p>
          <a:p>
            <a:r>
              <a:rPr lang="fr-FR" sz="2000" dirty="0"/>
              <a:t>vous eussiez chanté</a:t>
            </a:r>
          </a:p>
          <a:p>
            <a:r>
              <a:rPr lang="fr-FR" sz="2000" dirty="0"/>
              <a:t>ils eussent chanté</a:t>
            </a:r>
            <a:endParaRPr lang="fr-BE" sz="2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EC788A4-F734-92BD-B4A0-4AED38AC0119}"/>
              </a:ext>
            </a:extLst>
          </p:cNvPr>
          <p:cNvSpPr txBox="1">
            <a:spLocks/>
          </p:cNvSpPr>
          <p:nvPr/>
        </p:nvSpPr>
        <p:spPr>
          <a:xfrm>
            <a:off x="4184533" y="958394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j'aurais fini</a:t>
            </a:r>
          </a:p>
          <a:p>
            <a:r>
              <a:rPr lang="fr-FR" sz="2000" dirty="0"/>
              <a:t>tu aurais fini</a:t>
            </a:r>
          </a:p>
          <a:p>
            <a:r>
              <a:rPr lang="fr-FR" sz="2000" dirty="0"/>
              <a:t>il aurait fini</a:t>
            </a:r>
          </a:p>
          <a:p>
            <a:r>
              <a:rPr lang="fr-FR" sz="2000" dirty="0"/>
              <a:t>nous aurions fini</a:t>
            </a:r>
          </a:p>
          <a:p>
            <a:r>
              <a:rPr lang="fr-FR" sz="2000" dirty="0"/>
              <a:t>vous auriez fini</a:t>
            </a:r>
          </a:p>
          <a:p>
            <a:r>
              <a:rPr lang="fr-FR" sz="2000" dirty="0"/>
              <a:t>ils auraient fini</a:t>
            </a:r>
            <a:endParaRPr lang="fr-BE" sz="2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02DD0A9-AF31-58FF-17F7-4F045F54B321}"/>
              </a:ext>
            </a:extLst>
          </p:cNvPr>
          <p:cNvSpPr txBox="1">
            <a:spLocks/>
          </p:cNvSpPr>
          <p:nvPr/>
        </p:nvSpPr>
        <p:spPr>
          <a:xfrm>
            <a:off x="4184533" y="4047631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j'eusse fini</a:t>
            </a:r>
          </a:p>
          <a:p>
            <a:r>
              <a:rPr lang="fr-FR" sz="2000" dirty="0"/>
              <a:t>tu eusses fini</a:t>
            </a:r>
          </a:p>
          <a:p>
            <a:r>
              <a:rPr lang="fr-FR" sz="2000" dirty="0"/>
              <a:t>il eût fini</a:t>
            </a:r>
          </a:p>
          <a:p>
            <a:r>
              <a:rPr lang="fr-FR" sz="2000" dirty="0"/>
              <a:t>nous eussions fini</a:t>
            </a:r>
          </a:p>
          <a:p>
            <a:r>
              <a:rPr lang="fr-FR" sz="2000" dirty="0"/>
              <a:t>vous eussiez fini</a:t>
            </a:r>
          </a:p>
          <a:p>
            <a:r>
              <a:rPr lang="fr-FR" sz="2000" dirty="0"/>
              <a:t>ils eussent fini</a:t>
            </a:r>
            <a:endParaRPr lang="fr-BE" sz="20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666BE55-BB56-58EF-FD87-4B381FD58939}"/>
              </a:ext>
            </a:extLst>
          </p:cNvPr>
          <p:cNvSpPr txBox="1">
            <a:spLocks/>
          </p:cNvSpPr>
          <p:nvPr/>
        </p:nvSpPr>
        <p:spPr>
          <a:xfrm>
            <a:off x="7536437" y="958394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j'aurais pris</a:t>
            </a:r>
          </a:p>
          <a:p>
            <a:r>
              <a:rPr lang="fr-FR" sz="2000" dirty="0"/>
              <a:t>tu aurais pris</a:t>
            </a:r>
          </a:p>
          <a:p>
            <a:r>
              <a:rPr lang="fr-FR" sz="2000" dirty="0"/>
              <a:t>il aurait pris</a:t>
            </a:r>
          </a:p>
          <a:p>
            <a:r>
              <a:rPr lang="fr-FR" sz="2000" dirty="0"/>
              <a:t>nous aurions pris</a:t>
            </a:r>
          </a:p>
          <a:p>
            <a:r>
              <a:rPr lang="fr-FR" sz="2000" dirty="0"/>
              <a:t>vous auriez pris</a:t>
            </a:r>
          </a:p>
          <a:p>
            <a:r>
              <a:rPr lang="fr-FR" sz="2000" dirty="0"/>
              <a:t>ils auraient pris</a:t>
            </a:r>
            <a:endParaRPr lang="fr-BE" sz="200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458DC6A-AD3F-CA25-5766-ADCDBD26DC44}"/>
              </a:ext>
            </a:extLst>
          </p:cNvPr>
          <p:cNvSpPr txBox="1">
            <a:spLocks/>
          </p:cNvSpPr>
          <p:nvPr/>
        </p:nvSpPr>
        <p:spPr>
          <a:xfrm>
            <a:off x="7536437" y="4047631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j'eusse pris</a:t>
            </a:r>
          </a:p>
          <a:p>
            <a:r>
              <a:rPr lang="fr-FR" sz="2000" dirty="0"/>
              <a:t>tu eusses pris</a:t>
            </a:r>
          </a:p>
          <a:p>
            <a:r>
              <a:rPr lang="fr-FR" sz="2000" dirty="0"/>
              <a:t>il eût pris</a:t>
            </a:r>
          </a:p>
          <a:p>
            <a:r>
              <a:rPr lang="fr-FR" sz="2000" dirty="0"/>
              <a:t>nous eussions pris</a:t>
            </a:r>
          </a:p>
          <a:p>
            <a:r>
              <a:rPr lang="fr-FR" sz="2000" dirty="0"/>
              <a:t>vous eussiez pris</a:t>
            </a:r>
          </a:p>
          <a:p>
            <a:r>
              <a:rPr lang="fr-FR" sz="2000" dirty="0"/>
              <a:t>ils eussent pris</a:t>
            </a:r>
            <a:endParaRPr lang="fr-BE" sz="20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0D1D56-4B66-BCD2-598F-B81D7F71BF6D}"/>
              </a:ext>
            </a:extLst>
          </p:cNvPr>
          <p:cNvCxnSpPr>
            <a:cxnSpLocks/>
          </p:cNvCxnSpPr>
          <p:nvPr/>
        </p:nvCxnSpPr>
        <p:spPr>
          <a:xfrm>
            <a:off x="613186" y="311972"/>
            <a:ext cx="10402477" cy="0"/>
          </a:xfrm>
          <a:prstGeom prst="line">
            <a:avLst/>
          </a:prstGeom>
          <a:ln w="762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E6D1052-A4FB-4930-3E12-28993596EE09}"/>
              </a:ext>
            </a:extLst>
          </p:cNvPr>
          <p:cNvSpPr txBox="1"/>
          <p:nvPr/>
        </p:nvSpPr>
        <p:spPr>
          <a:xfrm>
            <a:off x="65537" y="3805562"/>
            <a:ext cx="682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000" dirty="0"/>
              <a:t>📖</a:t>
            </a:r>
          </a:p>
        </p:txBody>
      </p:sp>
    </p:spTree>
    <p:extLst>
      <p:ext uri="{BB962C8B-B14F-4D97-AF65-F5344CB8AC3E}">
        <p14:creationId xmlns:p14="http://schemas.microsoft.com/office/powerpoint/2010/main" val="32796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56B17E-2E3F-1186-32D4-D76E76B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</a:t>
            </a:fld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70451-E7DF-4863-CE27-A88B7E48CE3A}"/>
              </a:ext>
            </a:extLst>
          </p:cNvPr>
          <p:cNvSpPr/>
          <p:nvPr/>
        </p:nvSpPr>
        <p:spPr>
          <a:xfrm>
            <a:off x="2696983" y="834788"/>
            <a:ext cx="5760000" cy="576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</a:rPr>
              <a:t>Présent</a:t>
            </a:r>
            <a:endParaRPr lang="fr-BE" sz="96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4F97F6-553A-DECC-7D03-54D74831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239822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5D99C-316F-BC61-923E-F08AF73A1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15386" cy="7343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" y="0"/>
            <a:ext cx="11015387" cy="734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BA1B69-87ED-85F6-90EF-1BEB68DB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231" y="859830"/>
            <a:ext cx="4306454" cy="1557047"/>
          </a:xfrm>
        </p:spPr>
        <p:txBody>
          <a:bodyPr>
            <a:normAutofit/>
          </a:bodyPr>
          <a:lstStyle/>
          <a:p>
            <a:r>
              <a:rPr lang="fr-BE" sz="3500">
                <a:solidFill>
                  <a:schemeClr val="tx2"/>
                </a:solidFill>
              </a:rPr>
              <a:t>L’impératif</a:t>
            </a:r>
            <a:endParaRPr lang="fr-FR" sz="350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5" y="-395"/>
            <a:ext cx="5503321" cy="7343774"/>
            <a:chOff x="305" y="-369"/>
            <a:chExt cx="6091008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que 6" descr="Point d’exclamation avec un remplissage uni">
            <a:extLst>
              <a:ext uri="{FF2B5EF4-FFF2-40B4-BE49-F238E27FC236}">
                <a16:creationId xmlns:a16="http://schemas.microsoft.com/office/drawing/2014/main" id="{EFC2E813-6806-B6C5-095C-555BF37C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364" y="2137956"/>
            <a:ext cx="3420363" cy="34203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06DC4-74FA-5A49-FE73-DB9B5595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242" y="2593218"/>
            <a:ext cx="4306109" cy="3591014"/>
          </a:xfrm>
        </p:spPr>
        <p:txBody>
          <a:bodyPr anchor="t">
            <a:normAutofit/>
          </a:bodyPr>
          <a:lstStyle/>
          <a:p>
            <a:r>
              <a:rPr lang="fr-FR" sz="1800">
                <a:solidFill>
                  <a:schemeClr val="tx2"/>
                </a:solidFill>
              </a:rPr>
              <a:t>Mode qui sert à exprimer un </a:t>
            </a:r>
            <a:r>
              <a:rPr lang="fr-FR" sz="1800" b="1">
                <a:solidFill>
                  <a:schemeClr val="tx2"/>
                </a:solidFill>
              </a:rPr>
              <a:t>ordre</a:t>
            </a:r>
            <a:r>
              <a:rPr lang="fr-FR" sz="1800">
                <a:solidFill>
                  <a:schemeClr val="tx2"/>
                </a:solidFill>
              </a:rPr>
              <a:t>, un </a:t>
            </a:r>
            <a:r>
              <a:rPr lang="fr-FR" sz="1800" b="1">
                <a:solidFill>
                  <a:schemeClr val="tx2"/>
                </a:solidFill>
              </a:rPr>
              <a:t>conseil</a:t>
            </a:r>
            <a:r>
              <a:rPr lang="fr-FR" sz="1800">
                <a:solidFill>
                  <a:schemeClr val="tx2"/>
                </a:solidFill>
              </a:rPr>
              <a:t> ou une </a:t>
            </a:r>
            <a:r>
              <a:rPr lang="fr-FR" sz="1800" b="1">
                <a:solidFill>
                  <a:schemeClr val="tx2"/>
                </a:solidFill>
              </a:rPr>
              <a:t>invitation</a:t>
            </a:r>
            <a:r>
              <a:rPr lang="fr-FR" sz="1800">
                <a:solidFill>
                  <a:schemeClr val="tx2"/>
                </a:solidFill>
              </a:rPr>
              <a:t>.</a:t>
            </a:r>
          </a:p>
          <a:p>
            <a:r>
              <a:rPr lang="fr-BE" sz="1800">
                <a:solidFill>
                  <a:schemeClr val="tx2"/>
                </a:solidFill>
              </a:rPr>
              <a:t>Conjugaison sans sujet exprimé.</a:t>
            </a:r>
          </a:p>
          <a:p>
            <a:r>
              <a:rPr lang="fr-FR" sz="1800">
                <a:solidFill>
                  <a:schemeClr val="tx2"/>
                </a:solidFill>
              </a:rPr>
              <a:t>Utilisé uniquement à trois personnes :</a:t>
            </a:r>
          </a:p>
          <a:p>
            <a:pPr lvl="1"/>
            <a:endParaRPr lang="fr-FR" sz="1800" b="1">
              <a:solidFill>
                <a:schemeClr val="tx2"/>
              </a:solidFill>
            </a:endParaRPr>
          </a:p>
          <a:p>
            <a:pPr lvl="1"/>
            <a:r>
              <a:rPr lang="fr-FR" sz="1800" b="1">
                <a:solidFill>
                  <a:schemeClr val="tx2"/>
                </a:solidFill>
              </a:rPr>
              <a:t>2ᵉ personne du singulier</a:t>
            </a:r>
          </a:p>
          <a:p>
            <a:pPr lvl="1"/>
            <a:endParaRPr lang="fr-FR" sz="1800" b="1">
              <a:solidFill>
                <a:schemeClr val="tx2"/>
              </a:solidFill>
            </a:endParaRPr>
          </a:p>
          <a:p>
            <a:pPr lvl="1"/>
            <a:r>
              <a:rPr lang="fr-FR" sz="1800" b="1">
                <a:solidFill>
                  <a:schemeClr val="tx2"/>
                </a:solidFill>
              </a:rPr>
              <a:t>1ʳᵉ personne du pluriel</a:t>
            </a:r>
          </a:p>
          <a:p>
            <a:pPr lvl="1"/>
            <a:endParaRPr lang="fr-FR" sz="1800" b="1">
              <a:solidFill>
                <a:schemeClr val="tx2"/>
              </a:solidFill>
            </a:endParaRPr>
          </a:p>
          <a:p>
            <a:pPr lvl="1"/>
            <a:r>
              <a:rPr lang="fr-FR" sz="1800" b="1">
                <a:solidFill>
                  <a:schemeClr val="tx2"/>
                </a:solidFill>
              </a:rPr>
              <a:t>2ᵉ personne du pluriel</a:t>
            </a:r>
            <a:endParaRPr lang="fr-FR" sz="180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19D97B-2BDC-53D1-A702-B128A363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8938" y="6806591"/>
            <a:ext cx="3717786" cy="3909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 dirty="0"/>
              <a:t>CONJU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B460F8-BF4E-D2CD-D968-8185D2CE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9811" y="6806591"/>
            <a:ext cx="2478524" cy="3909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6D2BDD-9F50-4DCA-A863-78AC04D8EDD6}" type="slidenum">
              <a:rPr lang="fr-BE" smtClean="0"/>
              <a:pPr>
                <a:spcAft>
                  <a:spcPts val="600"/>
                </a:spcAft>
              </a:pPr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767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0D2C-BF21-FFDD-6FAB-E2FAD2274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4570D-7A5F-20BB-A166-59F31F6BE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r>
              <a:rPr lang="fr-BE" dirty="0"/>
              <a:t>en chant</a:t>
            </a:r>
            <a:r>
              <a:rPr lang="fr-BE" b="1" dirty="0"/>
              <a:t>ant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973327-A110-5F7D-9651-E55B48CD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A08A-FAF3-68B4-A9EB-C5D1D4EE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21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91734B5-B16D-3574-5254-86B6FC6E48FF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en fin</a:t>
            </a:r>
            <a:r>
              <a:rPr lang="fr-BE" b="1" dirty="0"/>
              <a:t>issant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FB9A061-BA75-934C-04AC-407612382D98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en pr</a:t>
            </a:r>
            <a:r>
              <a:rPr lang="fr-BE" b="1" dirty="0"/>
              <a:t>enant</a:t>
            </a:r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8480D71-4B2E-F5FF-A200-6FEE31FED927}"/>
              </a:ext>
            </a:extLst>
          </p:cNvPr>
          <p:cNvCxnSpPr>
            <a:cxnSpLocks/>
          </p:cNvCxnSpPr>
          <p:nvPr/>
        </p:nvCxnSpPr>
        <p:spPr>
          <a:xfrm>
            <a:off x="75306" y="311972"/>
            <a:ext cx="11015663" cy="0"/>
          </a:xfrm>
          <a:prstGeom prst="line">
            <a:avLst/>
          </a:prstGeom>
          <a:ln w="98425" cap="rnd" cmpd="thickThin">
            <a:solidFill>
              <a:schemeClr val="tx1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4254C28-09E4-9EF9-C140-42085C328950}"/>
              </a:ext>
            </a:extLst>
          </p:cNvPr>
          <p:cNvSpPr txBox="1">
            <a:spLocks/>
          </p:cNvSpPr>
          <p:nvPr/>
        </p:nvSpPr>
        <p:spPr>
          <a:xfrm>
            <a:off x="273370" y="4355473"/>
            <a:ext cx="3276654" cy="17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en ayant chant</a:t>
            </a:r>
            <a:r>
              <a:rPr lang="fr-BE" b="1" dirty="0"/>
              <a:t>é</a:t>
            </a:r>
            <a:endParaRPr lang="fr-BE" sz="24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31CE69F-CD59-3366-5AEA-9C99BB279E58}"/>
              </a:ext>
            </a:extLst>
          </p:cNvPr>
          <p:cNvSpPr txBox="1">
            <a:spLocks/>
          </p:cNvSpPr>
          <p:nvPr/>
        </p:nvSpPr>
        <p:spPr>
          <a:xfrm>
            <a:off x="3851239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en ayant fin</a:t>
            </a:r>
            <a:r>
              <a:rPr lang="fr-BE" b="1" dirty="0"/>
              <a:t>i</a:t>
            </a:r>
            <a:endParaRPr lang="fr-BE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72CC520-9A7F-80E3-BF22-2842260B7008}"/>
              </a:ext>
            </a:extLst>
          </p:cNvPr>
          <p:cNvSpPr txBox="1">
            <a:spLocks/>
          </p:cNvSpPr>
          <p:nvPr/>
        </p:nvSpPr>
        <p:spPr>
          <a:xfrm>
            <a:off x="7164424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en ayant pr</a:t>
            </a:r>
            <a:r>
              <a:rPr lang="fr-BE" b="1" dirty="0"/>
              <a:t>is</a:t>
            </a:r>
            <a:endParaRPr lang="fr-BE" sz="24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C74F2F-E7F7-7E50-C918-D5A5AD854925}"/>
              </a:ext>
            </a:extLst>
          </p:cNvPr>
          <p:cNvCxnSpPr>
            <a:cxnSpLocks/>
          </p:cNvCxnSpPr>
          <p:nvPr/>
        </p:nvCxnSpPr>
        <p:spPr>
          <a:xfrm>
            <a:off x="77096" y="528920"/>
            <a:ext cx="11015663" cy="0"/>
          </a:xfrm>
          <a:prstGeom prst="line">
            <a:avLst/>
          </a:prstGeom>
          <a:ln w="98425" cap="rnd" cmpd="thickThin">
            <a:solidFill>
              <a:schemeClr val="tx1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0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EFA0-6206-7B78-9C86-E75DC37A2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AC366-1277-651E-8259-6400DCCB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chant</a:t>
            </a:r>
            <a:r>
              <a:rPr lang="fr-BE" b="1" dirty="0"/>
              <a:t>ant</a:t>
            </a: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E266E-026C-4313-1C50-B4D2987B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8091F-0730-6887-C182-3286AB4C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22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F16997C-C509-CE7B-323E-82068E8A03D1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/>
              <a:t>fin</a:t>
            </a:r>
            <a:r>
              <a:rPr lang="fr-BE" b="1" dirty="0"/>
              <a:t>issant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320E236-A156-23E4-E4BA-790970CD5DB4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/>
              <a:t>pr</a:t>
            </a:r>
            <a:r>
              <a:rPr lang="fr-BE" b="1" dirty="0"/>
              <a:t>enant</a:t>
            </a:r>
            <a:endParaRPr lang="fr-BE" sz="24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0B1D683-219A-D94D-6A06-C5F7FF7F535E}"/>
              </a:ext>
            </a:extLst>
          </p:cNvPr>
          <p:cNvSpPr txBox="1">
            <a:spLocks/>
          </p:cNvSpPr>
          <p:nvPr/>
        </p:nvSpPr>
        <p:spPr>
          <a:xfrm>
            <a:off x="273370" y="4355473"/>
            <a:ext cx="3276654" cy="1776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chant</a:t>
            </a:r>
            <a:r>
              <a:rPr lang="fr-FR" b="1" dirty="0"/>
              <a:t>é</a:t>
            </a:r>
            <a:br>
              <a:rPr lang="fr-FR" dirty="0"/>
            </a:br>
            <a:r>
              <a:rPr lang="fr-FR" dirty="0"/>
              <a:t>chant</a:t>
            </a:r>
            <a:r>
              <a:rPr lang="fr-FR" b="1" dirty="0"/>
              <a:t>ée</a:t>
            </a:r>
            <a:br>
              <a:rPr lang="fr-FR" dirty="0"/>
            </a:br>
            <a:r>
              <a:rPr lang="fr-FR" dirty="0"/>
              <a:t>chant</a:t>
            </a:r>
            <a:r>
              <a:rPr lang="fr-FR" b="1" dirty="0"/>
              <a:t>és</a:t>
            </a:r>
            <a:br>
              <a:rPr lang="fr-FR" dirty="0"/>
            </a:br>
            <a:r>
              <a:rPr lang="fr-FR" dirty="0"/>
              <a:t>chant</a:t>
            </a:r>
            <a:r>
              <a:rPr lang="fr-FR" b="1" dirty="0"/>
              <a:t>ées</a:t>
            </a:r>
            <a:br>
              <a:rPr lang="fr-FR" dirty="0"/>
            </a:br>
            <a:r>
              <a:rPr lang="fr-FR" dirty="0"/>
              <a:t>ayant chant</a:t>
            </a:r>
            <a:r>
              <a:rPr lang="fr-FR" b="1" dirty="0"/>
              <a:t>é</a:t>
            </a:r>
            <a:endParaRPr lang="fr-BE" sz="24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8303CAB-472E-4CEE-491E-BB051D061994}"/>
              </a:ext>
            </a:extLst>
          </p:cNvPr>
          <p:cNvSpPr txBox="1">
            <a:spLocks/>
          </p:cNvSpPr>
          <p:nvPr/>
        </p:nvSpPr>
        <p:spPr>
          <a:xfrm>
            <a:off x="3851239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/>
              <a:t>fin</a:t>
            </a:r>
            <a:r>
              <a:rPr lang="fr-BE" b="1" dirty="0"/>
              <a:t>i</a:t>
            </a:r>
            <a:br>
              <a:rPr lang="fr-BE" dirty="0"/>
            </a:br>
            <a:r>
              <a:rPr lang="fr-BE" dirty="0"/>
              <a:t>fin</a:t>
            </a:r>
            <a:r>
              <a:rPr lang="fr-BE" b="1" dirty="0"/>
              <a:t>ie</a:t>
            </a:r>
            <a:br>
              <a:rPr lang="fr-BE" dirty="0"/>
            </a:br>
            <a:r>
              <a:rPr lang="fr-BE" dirty="0"/>
              <a:t>fin</a:t>
            </a:r>
            <a:r>
              <a:rPr lang="fr-BE" b="1" dirty="0"/>
              <a:t>is</a:t>
            </a:r>
            <a:br>
              <a:rPr lang="fr-BE" dirty="0"/>
            </a:br>
            <a:r>
              <a:rPr lang="fr-BE" dirty="0"/>
              <a:t>fin</a:t>
            </a:r>
            <a:r>
              <a:rPr lang="fr-BE" b="1" dirty="0"/>
              <a:t>ies</a:t>
            </a:r>
            <a:br>
              <a:rPr lang="fr-BE" dirty="0"/>
            </a:br>
            <a:r>
              <a:rPr lang="fr-BE" dirty="0"/>
              <a:t>ayant fin</a:t>
            </a:r>
            <a:r>
              <a:rPr lang="fr-BE" b="1" dirty="0"/>
              <a:t>i</a:t>
            </a:r>
            <a:endParaRPr lang="fr-BE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D1CBF6A-55E0-843A-A85B-AE44FC0BFDA6}"/>
              </a:ext>
            </a:extLst>
          </p:cNvPr>
          <p:cNvSpPr txBox="1">
            <a:spLocks/>
          </p:cNvSpPr>
          <p:nvPr/>
        </p:nvSpPr>
        <p:spPr>
          <a:xfrm>
            <a:off x="7164424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</a:t>
            </a:r>
            <a:r>
              <a:rPr lang="fr-FR" b="1" dirty="0"/>
              <a:t>is</a:t>
            </a:r>
            <a:br>
              <a:rPr lang="fr-FR" dirty="0"/>
            </a:br>
            <a:r>
              <a:rPr lang="fr-FR" dirty="0"/>
              <a:t>pr</a:t>
            </a:r>
            <a:r>
              <a:rPr lang="fr-FR" b="1" dirty="0"/>
              <a:t>ise</a:t>
            </a:r>
            <a:br>
              <a:rPr lang="fr-FR" dirty="0"/>
            </a:br>
            <a:r>
              <a:rPr lang="fr-FR" dirty="0"/>
              <a:t>pr</a:t>
            </a:r>
            <a:r>
              <a:rPr lang="fr-FR" b="1" dirty="0"/>
              <a:t>is</a:t>
            </a:r>
            <a:br>
              <a:rPr lang="fr-FR" dirty="0"/>
            </a:br>
            <a:r>
              <a:rPr lang="fr-FR" dirty="0"/>
              <a:t>pr</a:t>
            </a:r>
            <a:r>
              <a:rPr lang="fr-FR" b="1" dirty="0"/>
              <a:t>ises</a:t>
            </a:r>
            <a:br>
              <a:rPr lang="fr-FR" dirty="0"/>
            </a:br>
            <a:r>
              <a:rPr lang="fr-FR" dirty="0"/>
              <a:t>ayant pr</a:t>
            </a:r>
            <a:r>
              <a:rPr lang="fr-FR" b="1" dirty="0"/>
              <a:t>is</a:t>
            </a:r>
            <a:endParaRPr lang="fr-BE" sz="2400" dirty="0"/>
          </a:p>
        </p:txBody>
      </p:sp>
      <p:pic>
        <p:nvPicPr>
          <p:cNvPr id="13" name="Graphique 12" descr="Lien avec un remplissage uni">
            <a:extLst>
              <a:ext uri="{FF2B5EF4-FFF2-40B4-BE49-F238E27FC236}">
                <a16:creationId xmlns:a16="http://schemas.microsoft.com/office/drawing/2014/main" id="{14FDFF8F-F0BC-7D50-7307-B62F297A9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871" y="754715"/>
            <a:ext cx="914400" cy="914400"/>
          </a:xfrm>
          <a:prstGeom prst="rect">
            <a:avLst/>
          </a:prstGeom>
        </p:spPr>
      </p:pic>
      <p:pic>
        <p:nvPicPr>
          <p:cNvPr id="15" name="Graphique 14" descr="Connecté avec un remplissage uni">
            <a:extLst>
              <a:ext uri="{FF2B5EF4-FFF2-40B4-BE49-F238E27FC236}">
                <a16:creationId xmlns:a16="http://schemas.microsoft.com/office/drawing/2014/main" id="{D7B1B62F-6666-9568-A925-FBDD203EC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2279" y="754715"/>
            <a:ext cx="914400" cy="914400"/>
          </a:xfrm>
          <a:prstGeom prst="rect">
            <a:avLst/>
          </a:prstGeom>
        </p:spPr>
      </p:pic>
      <p:pic>
        <p:nvPicPr>
          <p:cNvPr id="19" name="Graphique 18" descr="Volume avec un remplissage uni">
            <a:extLst>
              <a:ext uri="{FF2B5EF4-FFF2-40B4-BE49-F238E27FC236}">
                <a16:creationId xmlns:a16="http://schemas.microsoft.com/office/drawing/2014/main" id="{C473D08E-6C6B-B193-D09D-85FA561A7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6033" y="754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029F7-DF54-0BD8-59D0-9B6A07CDC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8F705-C1DB-8B8C-3204-AD7165DE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dirty="0"/>
              <a:t>Le gérondif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5DE64B-6479-E011-5F99-7094F1E9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Forme verbale non personnelle.</a:t>
            </a:r>
          </a:p>
          <a:p>
            <a:r>
              <a:rPr lang="fr-FR" dirty="0"/>
              <a:t>Construction : </a:t>
            </a:r>
            <a:r>
              <a:rPr lang="fr-FR" b="1" dirty="0"/>
              <a:t>en + participe présent</a:t>
            </a:r>
            <a:r>
              <a:rPr lang="fr-FR" dirty="0"/>
              <a:t>.</a:t>
            </a:r>
          </a:p>
          <a:p>
            <a:r>
              <a:rPr lang="fr-FR" dirty="0"/>
              <a:t>Sert à exprimer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b="1" dirty="0"/>
              <a:t>simultanéité</a:t>
            </a:r>
            <a:r>
              <a:rPr lang="fr-FR" dirty="0"/>
              <a:t> de deux actions.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b="1" dirty="0"/>
              <a:t>manière</a:t>
            </a:r>
            <a:r>
              <a:rPr lang="fr-FR" dirty="0"/>
              <a:t> ou la condition.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58ABB-6BA0-4896-4DB6-C5C6F010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0C4667-1581-E925-FBE2-9FC13BF7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FB31420-A1AE-DA50-73C7-CD1F42039783}"/>
              </a:ext>
            </a:extLst>
          </p:cNvPr>
          <p:cNvGrpSpPr/>
          <p:nvPr/>
        </p:nvGrpSpPr>
        <p:grpSpPr>
          <a:xfrm>
            <a:off x="7604517" y="2528047"/>
            <a:ext cx="2829114" cy="2730593"/>
            <a:chOff x="8104674" y="2309968"/>
            <a:chExt cx="1534031" cy="1528663"/>
          </a:xfrm>
        </p:grpSpPr>
        <p:pic>
          <p:nvPicPr>
            <p:cNvPr id="7" name="Graphique 6" descr="Marcher avec un remplissage uni">
              <a:extLst>
                <a:ext uri="{FF2B5EF4-FFF2-40B4-BE49-F238E27FC236}">
                  <a16:creationId xmlns:a16="http://schemas.microsoft.com/office/drawing/2014/main" id="{09431B88-BF28-7A39-445E-A8E0D437D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04674" y="2924231"/>
              <a:ext cx="914400" cy="914400"/>
            </a:xfrm>
            <a:prstGeom prst="rect">
              <a:avLst/>
            </a:prstGeom>
          </p:spPr>
        </p:pic>
        <p:pic>
          <p:nvPicPr>
            <p:cNvPr id="9" name="Graphique 8" descr="Notes de musique contour">
              <a:extLst>
                <a:ext uri="{FF2B5EF4-FFF2-40B4-BE49-F238E27FC236}">
                  <a16:creationId xmlns:a16="http://schemas.microsoft.com/office/drawing/2014/main" id="{335BB96D-0B1B-BE28-0B86-F75DE2C0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4305" y="230996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901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B5BD8-D4C9-C75D-4809-2289F2F4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F7310-E121-CFC2-E509-363A2F30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dirty="0"/>
              <a:t>Le participe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5ADF9-3479-63C7-6A0B-8575D834F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Forme verbale impersonnelle pouvant jouer le rôle d'un verbe ou d'un adjectif. </a:t>
            </a:r>
          </a:p>
          <a:p>
            <a:endParaRPr lang="fr-FR" dirty="0"/>
          </a:p>
          <a:p>
            <a:r>
              <a:rPr lang="fr-BE" dirty="0"/>
              <a:t>Deux types :</a:t>
            </a:r>
            <a:endParaRPr lang="fr-FR" dirty="0"/>
          </a:p>
          <a:p>
            <a:pPr lvl="1"/>
            <a:endParaRPr lang="fr-FR" b="1" dirty="0"/>
          </a:p>
          <a:p>
            <a:pPr lvl="1"/>
            <a:r>
              <a:rPr lang="fr-FR" b="1" dirty="0"/>
              <a:t>Participe présent</a:t>
            </a:r>
            <a:r>
              <a:rPr lang="fr-FR" dirty="0"/>
              <a:t> : se termine en </a:t>
            </a:r>
            <a:r>
              <a:rPr lang="fr-FR" b="1" dirty="0"/>
              <a:t>-</a:t>
            </a:r>
            <a:r>
              <a:rPr lang="fr-FR" b="1" dirty="0" err="1"/>
              <a:t>ant</a:t>
            </a:r>
            <a:r>
              <a:rPr lang="fr-FR" dirty="0"/>
              <a:t>, exprime une action en cours.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Participe passé</a:t>
            </a:r>
            <a:r>
              <a:rPr lang="fr-FR" dirty="0"/>
              <a:t> : utilisé dans les temps composés ou comme adjectif : </a:t>
            </a:r>
          </a:p>
          <a:p>
            <a:pPr lvl="2"/>
            <a:r>
              <a:rPr lang="fr-FR" dirty="0"/>
              <a:t>Sert à former les temps composés avec les auxiliaires </a:t>
            </a:r>
            <a:r>
              <a:rPr lang="fr-FR" b="1" dirty="0"/>
              <a:t>avoir</a:t>
            </a:r>
            <a:r>
              <a:rPr lang="fr-FR" dirty="0"/>
              <a:t> et </a:t>
            </a:r>
            <a:r>
              <a:rPr lang="fr-FR" b="1" dirty="0"/>
              <a:t>être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Peut s’accorder en genre et en nombre lorsqu’il est employé comme adjectif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C0BF52-3C80-9CB8-8013-39CE0ECF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B940F0-4C8A-E870-415E-D9D387E9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3209587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5A7DF2E-0461-F287-6047-94925443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E21436-62A0-3A41-A8D3-A1492AC5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25</a:t>
            </a:fld>
            <a:endParaRPr lang="fr-BE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FAE5BAD-9367-D8CA-39DF-CAEC01B9B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797250"/>
              </p:ext>
            </p:extLst>
          </p:nvPr>
        </p:nvGraphicFramePr>
        <p:xfrm>
          <a:off x="1201243" y="719473"/>
          <a:ext cx="8422392" cy="544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A807DFC-B8D5-D4DC-2747-5B2737992A16}"/>
              </a:ext>
            </a:extLst>
          </p:cNvPr>
          <p:cNvSpPr txBox="1"/>
          <p:nvPr/>
        </p:nvSpPr>
        <p:spPr>
          <a:xfrm>
            <a:off x="3975745" y="5792221"/>
            <a:ext cx="30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Sans prendre la grosse tête…</a:t>
            </a:r>
          </a:p>
        </p:txBody>
      </p:sp>
    </p:spTree>
    <p:extLst>
      <p:ext uri="{BB962C8B-B14F-4D97-AF65-F5344CB8AC3E}">
        <p14:creationId xmlns:p14="http://schemas.microsoft.com/office/powerpoint/2010/main" val="414396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D3CE-D883-A5EC-CEF1-A42A2195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A342F-EFA3-7C43-BB06-0FA456A85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9" y="2193186"/>
            <a:ext cx="3050880" cy="2957402"/>
          </a:xfrm>
        </p:spPr>
        <p:txBody>
          <a:bodyPr>
            <a:normAutofit/>
          </a:bodyPr>
          <a:lstStyle/>
          <a:p>
            <a:r>
              <a:rPr lang="fr-BE" dirty="0"/>
              <a:t>Chant</a:t>
            </a:r>
            <a:r>
              <a:rPr lang="fr-BE" b="1" dirty="0"/>
              <a:t>e</a:t>
            </a:r>
          </a:p>
          <a:p>
            <a:r>
              <a:rPr lang="fr-BE" dirty="0"/>
              <a:t>Chant</a:t>
            </a:r>
            <a:r>
              <a:rPr lang="fr-BE" b="1" dirty="0"/>
              <a:t>ons</a:t>
            </a:r>
          </a:p>
          <a:p>
            <a:r>
              <a:rPr lang="fr-BE" dirty="0"/>
              <a:t>Chant</a:t>
            </a:r>
            <a:r>
              <a:rPr lang="fr-BE" b="1" dirty="0"/>
              <a:t>ez</a:t>
            </a:r>
          </a:p>
          <a:p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64009B-D869-D059-677A-F258865B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0C124-01CD-9421-2D57-624DD29A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26</a:t>
            </a:fld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019B2C7-0688-553D-EDC9-898EE9106DF8}"/>
              </a:ext>
            </a:extLst>
          </p:cNvPr>
          <p:cNvSpPr txBox="1">
            <a:spLocks/>
          </p:cNvSpPr>
          <p:nvPr/>
        </p:nvSpPr>
        <p:spPr>
          <a:xfrm>
            <a:off x="4184535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Fin</a:t>
            </a:r>
            <a:r>
              <a:rPr lang="fr-BE" b="1" dirty="0"/>
              <a:t>is</a:t>
            </a:r>
          </a:p>
          <a:p>
            <a:r>
              <a:rPr lang="fr-BE" dirty="0"/>
              <a:t>Fin</a:t>
            </a:r>
            <a:r>
              <a:rPr lang="fr-BE" b="1" dirty="0"/>
              <a:t>issons</a:t>
            </a:r>
          </a:p>
          <a:p>
            <a:r>
              <a:rPr lang="fr-BE" dirty="0"/>
              <a:t>Fin</a:t>
            </a:r>
            <a:r>
              <a:rPr lang="fr-BE" b="1" dirty="0"/>
              <a:t>issez</a:t>
            </a:r>
          </a:p>
          <a:p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91178BB-D46E-8632-A5A0-1E2BAC7CBCC0}"/>
              </a:ext>
            </a:extLst>
          </p:cNvPr>
          <p:cNvSpPr txBox="1">
            <a:spLocks/>
          </p:cNvSpPr>
          <p:nvPr/>
        </p:nvSpPr>
        <p:spPr>
          <a:xfrm>
            <a:off x="7568711" y="2193186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Pr</a:t>
            </a:r>
            <a:r>
              <a:rPr lang="fr-BE" b="1" dirty="0"/>
              <a:t>ends</a:t>
            </a:r>
          </a:p>
          <a:p>
            <a:r>
              <a:rPr lang="fr-BE" dirty="0"/>
              <a:t>Pr</a:t>
            </a:r>
            <a:r>
              <a:rPr lang="fr-BE" b="1" dirty="0"/>
              <a:t>enons</a:t>
            </a:r>
          </a:p>
          <a:p>
            <a:r>
              <a:rPr lang="fr-BE" b="1" dirty="0"/>
              <a:t>P</a:t>
            </a:r>
            <a:r>
              <a:rPr lang="fr-BE" dirty="0"/>
              <a:t>r</a:t>
            </a:r>
            <a:r>
              <a:rPr lang="fr-BE" b="1" dirty="0"/>
              <a:t>enez</a:t>
            </a:r>
          </a:p>
          <a:p>
            <a:endParaRPr lang="fr-BE" sz="2400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2DCDF40-8BBC-D8FA-ADDD-CB7467300BB5}"/>
              </a:ext>
            </a:extLst>
          </p:cNvPr>
          <p:cNvCxnSpPr>
            <a:cxnSpLocks/>
          </p:cNvCxnSpPr>
          <p:nvPr/>
        </p:nvCxnSpPr>
        <p:spPr>
          <a:xfrm>
            <a:off x="0" y="311972"/>
            <a:ext cx="11015663" cy="0"/>
          </a:xfrm>
          <a:prstGeom prst="line">
            <a:avLst/>
          </a:prstGeom>
          <a:ln w="98425" cap="sq" cmpd="thickThin">
            <a:solidFill>
              <a:srgbClr val="FF0000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5094AC-D2E2-5BC0-70A8-B4FC905F564F}"/>
              </a:ext>
            </a:extLst>
          </p:cNvPr>
          <p:cNvSpPr txBox="1">
            <a:spLocks/>
          </p:cNvSpPr>
          <p:nvPr/>
        </p:nvSpPr>
        <p:spPr>
          <a:xfrm>
            <a:off x="1123224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Aie chant</a:t>
            </a:r>
            <a:r>
              <a:rPr lang="fr-FR" b="1"/>
              <a:t>é</a:t>
            </a:r>
          </a:p>
          <a:p>
            <a:r>
              <a:rPr lang="fr-FR"/>
              <a:t>Ayons chant</a:t>
            </a:r>
            <a:r>
              <a:rPr lang="fr-FR" b="1"/>
              <a:t>é</a:t>
            </a:r>
          </a:p>
          <a:p>
            <a:r>
              <a:rPr lang="fr-FR"/>
              <a:t>Ayez chant</a:t>
            </a:r>
            <a:r>
              <a:rPr lang="fr-FR" b="1"/>
              <a:t>é</a:t>
            </a:r>
            <a:endParaRPr lang="fr-BE" sz="24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0A5AE39-8038-5C21-4160-5A2CECBB1234}"/>
              </a:ext>
            </a:extLst>
          </p:cNvPr>
          <p:cNvSpPr txBox="1">
            <a:spLocks/>
          </p:cNvSpPr>
          <p:nvPr/>
        </p:nvSpPr>
        <p:spPr>
          <a:xfrm>
            <a:off x="4507400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Aie fin</a:t>
            </a:r>
            <a:r>
              <a:rPr lang="it-IT" b="1" dirty="0"/>
              <a:t>i</a:t>
            </a:r>
          </a:p>
          <a:p>
            <a:r>
              <a:rPr lang="it-IT" dirty="0"/>
              <a:t>Ayons fin</a:t>
            </a:r>
            <a:r>
              <a:rPr lang="it-IT" b="1" dirty="0"/>
              <a:t>i</a:t>
            </a:r>
          </a:p>
          <a:p>
            <a:r>
              <a:rPr lang="it-IT" dirty="0"/>
              <a:t>Ayez fin</a:t>
            </a:r>
            <a:r>
              <a:rPr lang="it-IT" b="1" dirty="0"/>
              <a:t>i</a:t>
            </a:r>
            <a:endParaRPr lang="fr-BE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C3A64E9-E2A6-29C9-7351-AAFB340E2864}"/>
              </a:ext>
            </a:extLst>
          </p:cNvPr>
          <p:cNvSpPr txBox="1">
            <a:spLocks/>
          </p:cNvSpPr>
          <p:nvPr/>
        </p:nvSpPr>
        <p:spPr>
          <a:xfrm>
            <a:off x="7891576" y="4355473"/>
            <a:ext cx="3050880" cy="17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Aie pr</a:t>
            </a:r>
            <a:r>
              <a:rPr lang="fr-FR" b="1" dirty="0"/>
              <a:t>is</a:t>
            </a:r>
          </a:p>
          <a:p>
            <a:r>
              <a:rPr lang="fr-FR" dirty="0"/>
              <a:t>Ayons pr</a:t>
            </a:r>
            <a:r>
              <a:rPr lang="fr-FR" b="1" dirty="0"/>
              <a:t>is</a:t>
            </a:r>
          </a:p>
          <a:p>
            <a:r>
              <a:rPr lang="fr-FR" dirty="0"/>
              <a:t>Ayez pr</a:t>
            </a:r>
            <a:r>
              <a:rPr lang="fr-FR" b="1" dirty="0"/>
              <a:t>is</a:t>
            </a:r>
            <a:endParaRPr lang="fr-BE" sz="40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5839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C07CD-01B9-B665-A8CB-FB788F2F9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15386" cy="7343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" y="0"/>
            <a:ext cx="11015387" cy="734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626188-0DD6-2BB1-4DBB-5104C857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765" y="1350773"/>
            <a:ext cx="8881378" cy="1419797"/>
          </a:xfrm>
        </p:spPr>
        <p:txBody>
          <a:bodyPr anchor="b">
            <a:normAutofit/>
          </a:bodyPr>
          <a:lstStyle/>
          <a:p>
            <a:pPr algn="ctr"/>
            <a:r>
              <a:rPr lang="fr-BE" sz="3500">
                <a:solidFill>
                  <a:schemeClr val="tx2"/>
                </a:solidFill>
              </a:rPr>
              <a:t>L’infinitif</a:t>
            </a:r>
            <a:endParaRPr lang="fr-FR" sz="350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75" y="-1"/>
            <a:ext cx="3037682" cy="2701550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6C7D3D-8893-8122-12D6-208EDDC8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33" y="3027694"/>
            <a:ext cx="4632231" cy="3456250"/>
          </a:xfrm>
        </p:spPr>
        <p:txBody>
          <a:bodyPr anchor="ctr">
            <a:normAutofit/>
          </a:bodyPr>
          <a:lstStyle/>
          <a:p>
            <a:r>
              <a:rPr lang="fr-FR" sz="1800">
                <a:solidFill>
                  <a:schemeClr val="tx2"/>
                </a:solidFill>
              </a:rPr>
              <a:t>Forme de base du verbe, non conjuguée. </a:t>
            </a:r>
          </a:p>
          <a:p>
            <a:r>
              <a:rPr lang="fr-FR" sz="1800">
                <a:solidFill>
                  <a:schemeClr val="tx2"/>
                </a:solidFill>
              </a:rPr>
              <a:t>Se termine en </a:t>
            </a:r>
            <a:r>
              <a:rPr lang="fr-FR" sz="1800" b="1">
                <a:solidFill>
                  <a:schemeClr val="tx2"/>
                </a:solidFill>
              </a:rPr>
              <a:t>-er</a:t>
            </a:r>
            <a:r>
              <a:rPr lang="fr-FR" sz="1800">
                <a:solidFill>
                  <a:schemeClr val="tx2"/>
                </a:solidFill>
              </a:rPr>
              <a:t>, </a:t>
            </a:r>
            <a:r>
              <a:rPr lang="fr-FR" sz="1800" b="1">
                <a:solidFill>
                  <a:schemeClr val="tx2"/>
                </a:solidFill>
              </a:rPr>
              <a:t>-ir</a:t>
            </a:r>
            <a:r>
              <a:rPr lang="fr-FR" sz="1800">
                <a:solidFill>
                  <a:schemeClr val="tx2"/>
                </a:solidFill>
              </a:rPr>
              <a:t>, </a:t>
            </a:r>
            <a:r>
              <a:rPr lang="fr-FR" sz="1800" b="1">
                <a:solidFill>
                  <a:schemeClr val="tx2"/>
                </a:solidFill>
              </a:rPr>
              <a:t>-re</a:t>
            </a:r>
            <a:r>
              <a:rPr lang="fr-FR" sz="1800">
                <a:solidFill>
                  <a:schemeClr val="tx2"/>
                </a:solidFill>
              </a:rPr>
              <a:t> ou </a:t>
            </a:r>
            <a:r>
              <a:rPr lang="fr-FR" sz="1800" b="1">
                <a:solidFill>
                  <a:schemeClr val="tx2"/>
                </a:solidFill>
              </a:rPr>
              <a:t>-oir</a:t>
            </a:r>
            <a:r>
              <a:rPr lang="fr-FR" sz="1800">
                <a:solidFill>
                  <a:schemeClr val="tx2"/>
                </a:solidFill>
              </a:rPr>
              <a:t>.</a:t>
            </a:r>
          </a:p>
          <a:p>
            <a:r>
              <a:rPr lang="fr-FR" sz="1800">
                <a:solidFill>
                  <a:schemeClr val="tx2"/>
                </a:solidFill>
              </a:rPr>
              <a:t>Sert à nommer l’action sans préciser le temps ni la personne.</a:t>
            </a:r>
          </a:p>
          <a:p>
            <a:r>
              <a:rPr lang="fr-FR" sz="1800">
                <a:solidFill>
                  <a:schemeClr val="tx2"/>
                </a:solidFill>
              </a:rPr>
              <a:t>Peut être utilisé :</a:t>
            </a:r>
          </a:p>
          <a:p>
            <a:pPr lvl="1"/>
            <a:r>
              <a:rPr lang="fr-FR" sz="1800">
                <a:solidFill>
                  <a:schemeClr val="tx2"/>
                </a:solidFill>
              </a:rPr>
              <a:t>Comme </a:t>
            </a:r>
            <a:r>
              <a:rPr lang="fr-FR" sz="1800" b="1">
                <a:solidFill>
                  <a:schemeClr val="tx2"/>
                </a:solidFill>
              </a:rPr>
              <a:t>sujet</a:t>
            </a:r>
          </a:p>
          <a:p>
            <a:pPr lvl="1"/>
            <a:r>
              <a:rPr lang="fr-FR" sz="1800">
                <a:solidFill>
                  <a:schemeClr val="tx2"/>
                </a:solidFill>
              </a:rPr>
              <a:t>Comme </a:t>
            </a:r>
            <a:r>
              <a:rPr lang="fr-FR" sz="1800" b="1">
                <a:solidFill>
                  <a:schemeClr val="tx2"/>
                </a:solidFill>
              </a:rPr>
              <a:t>complément</a:t>
            </a:r>
          </a:p>
          <a:p>
            <a:pPr lvl="1"/>
            <a:r>
              <a:rPr lang="fr-FR" sz="1800">
                <a:solidFill>
                  <a:schemeClr val="tx2"/>
                </a:solidFill>
              </a:rPr>
              <a:t>Après certaines prépositions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69AEF3-AE9B-401F-60E4-F5025FFE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8938" y="6806591"/>
            <a:ext cx="3717786" cy="3909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 dirty="0"/>
              <a:t>CONJU</a:t>
            </a:r>
            <a:endParaRPr lang="fr-B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022962" y="5351350"/>
            <a:ext cx="2304080" cy="1680770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que 6" descr="Infini avec un remplissage uni">
            <a:extLst>
              <a:ext uri="{FF2B5EF4-FFF2-40B4-BE49-F238E27FC236}">
                <a16:creationId xmlns:a16="http://schemas.microsoft.com/office/drawing/2014/main" id="{1414B328-040A-89FA-E55B-7676EEA98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750" y="3038716"/>
            <a:ext cx="3445228" cy="344522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416325-FBE3-FCF0-7BBD-A825713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9811" y="6806591"/>
            <a:ext cx="2478524" cy="3909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6D2BDD-9F50-4DCA-A863-78AC04D8EDD6}" type="slidenum">
              <a:rPr lang="fr-BE" smtClean="0"/>
              <a:pPr>
                <a:spcAft>
                  <a:spcPts val="600"/>
                </a:spcAft>
              </a:pPr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5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465E-9157-BD92-7D2A-27528FA3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82A922-0D82-3EE2-84FF-9C7CB0C75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29" y="146194"/>
            <a:ext cx="9854004" cy="6660399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rgbClr val="FF0000"/>
                </a:solidFill>
              </a:rPr>
              <a:t>aller</a:t>
            </a:r>
            <a:br>
              <a:rPr lang="fr-FR" sz="2800" dirty="0"/>
            </a:br>
            <a:r>
              <a:rPr lang="fr-FR" sz="2800" dirty="0">
                <a:solidFill>
                  <a:schemeClr val="accent6"/>
                </a:solidFill>
              </a:rPr>
              <a:t>avoir</a:t>
            </a:r>
            <a:br>
              <a:rPr lang="fr-FR" sz="2800" dirty="0"/>
            </a:br>
            <a:r>
              <a:rPr lang="fr-FR" sz="2800" dirty="0"/>
              <a:t>boire</a:t>
            </a:r>
            <a:br>
              <a:rPr lang="fr-FR" sz="2800" dirty="0"/>
            </a:br>
            <a:r>
              <a:rPr lang="fr-FR" sz="2800" dirty="0"/>
              <a:t>bouillir</a:t>
            </a:r>
            <a:br>
              <a:rPr lang="fr-FR" sz="2800" dirty="0"/>
            </a:br>
            <a:r>
              <a:rPr lang="fr-FR" sz="2800" dirty="0"/>
              <a:t>conduire</a:t>
            </a:r>
            <a:br>
              <a:rPr lang="fr-FR" sz="2800" dirty="0"/>
            </a:br>
            <a:r>
              <a:rPr lang="fr-FR" sz="2800" dirty="0"/>
              <a:t>connaître</a:t>
            </a:r>
            <a:br>
              <a:rPr lang="fr-FR" sz="2800" dirty="0"/>
            </a:br>
            <a:r>
              <a:rPr lang="fr-FR" sz="2800" dirty="0"/>
              <a:t>courir</a:t>
            </a:r>
            <a:br>
              <a:rPr lang="fr-FR" sz="2800" dirty="0"/>
            </a:br>
            <a:r>
              <a:rPr lang="fr-FR" sz="2800" dirty="0"/>
              <a:t>couvrir</a:t>
            </a:r>
            <a:br>
              <a:rPr lang="fr-FR" sz="2800" dirty="0"/>
            </a:br>
            <a:r>
              <a:rPr lang="fr-FR" sz="2800" dirty="0"/>
              <a:t>craindre</a:t>
            </a:r>
            <a:br>
              <a:rPr lang="fr-FR" sz="2800" dirty="0"/>
            </a:br>
            <a:r>
              <a:rPr lang="fr-FR" sz="2800" dirty="0"/>
              <a:t>croire</a:t>
            </a:r>
            <a:br>
              <a:rPr lang="fr-FR" sz="2800" dirty="0"/>
            </a:br>
            <a:r>
              <a:rPr lang="fr-FR" sz="2800" dirty="0"/>
              <a:t>cueillir</a:t>
            </a:r>
            <a:br>
              <a:rPr lang="fr-FR" sz="2800" dirty="0"/>
            </a:br>
            <a:r>
              <a:rPr lang="fr-FR" sz="2800" dirty="0">
                <a:solidFill>
                  <a:schemeClr val="accent1"/>
                </a:solidFill>
              </a:rPr>
              <a:t>devoir</a:t>
            </a:r>
            <a:br>
              <a:rPr lang="fr-FR" sz="2800" dirty="0"/>
            </a:br>
            <a:r>
              <a:rPr lang="fr-FR" sz="2800" dirty="0"/>
              <a:t>dire</a:t>
            </a:r>
            <a:br>
              <a:rPr lang="fr-FR" sz="2800" dirty="0"/>
            </a:br>
            <a:r>
              <a:rPr lang="fr-FR" sz="2800" dirty="0"/>
              <a:t>dormir</a:t>
            </a:r>
            <a:br>
              <a:rPr lang="fr-FR" sz="2800" dirty="0"/>
            </a:br>
            <a:r>
              <a:rPr lang="fr-FR" sz="2800" dirty="0"/>
              <a:t>écrire</a:t>
            </a:r>
            <a:br>
              <a:rPr lang="fr-FR" sz="2800" dirty="0"/>
            </a:br>
            <a:r>
              <a:rPr lang="fr-FR" sz="2800" dirty="0"/>
              <a:t>envoyer</a:t>
            </a:r>
            <a:br>
              <a:rPr lang="fr-FR" sz="2800" dirty="0"/>
            </a:br>
            <a:r>
              <a:rPr lang="fr-FR" sz="2800" dirty="0">
                <a:solidFill>
                  <a:schemeClr val="accent6"/>
                </a:solidFill>
              </a:rPr>
              <a:t>être</a:t>
            </a:r>
            <a:br>
              <a:rPr lang="fr-FR" sz="2800" dirty="0"/>
            </a:br>
            <a:endParaRPr lang="fr-FR" sz="2800" dirty="0"/>
          </a:p>
          <a:p>
            <a:pPr marL="0" indent="0" algn="ctr">
              <a:buNone/>
            </a:pPr>
            <a:r>
              <a:rPr lang="fr-FR" sz="2800" dirty="0"/>
              <a:t>faire</a:t>
            </a:r>
            <a:br>
              <a:rPr lang="fr-FR" sz="2800" dirty="0"/>
            </a:br>
            <a:r>
              <a:rPr lang="fr-FR" sz="2800" dirty="0">
                <a:solidFill>
                  <a:schemeClr val="accent1"/>
                </a:solidFill>
              </a:rPr>
              <a:t>falloir</a:t>
            </a:r>
            <a:br>
              <a:rPr lang="fr-FR" sz="2800" dirty="0"/>
            </a:br>
            <a:r>
              <a:rPr lang="fr-FR" sz="2800" dirty="0"/>
              <a:t>lire</a:t>
            </a:r>
            <a:br>
              <a:rPr lang="fr-FR" sz="2800" dirty="0"/>
            </a:br>
            <a:r>
              <a:rPr lang="fr-FR" sz="2800" dirty="0"/>
              <a:t>mettre</a:t>
            </a:r>
            <a:br>
              <a:rPr lang="fr-FR" sz="2800" dirty="0"/>
            </a:br>
            <a:r>
              <a:rPr lang="fr-FR" sz="2800" dirty="0"/>
              <a:t>mourir</a:t>
            </a:r>
            <a:br>
              <a:rPr lang="fr-FR" sz="2800" dirty="0"/>
            </a:br>
            <a:r>
              <a:rPr lang="fr-FR" sz="2800" dirty="0"/>
              <a:t>naître</a:t>
            </a:r>
            <a:br>
              <a:rPr lang="fr-FR" sz="2800" dirty="0"/>
            </a:br>
            <a:r>
              <a:rPr lang="fr-FR" sz="2800" dirty="0"/>
              <a:t>offrir</a:t>
            </a:r>
            <a:br>
              <a:rPr lang="fr-FR" sz="2800" dirty="0"/>
            </a:br>
            <a:r>
              <a:rPr lang="fr-FR" sz="2800" dirty="0"/>
              <a:t>ouvrir</a:t>
            </a:r>
            <a:br>
              <a:rPr lang="fr-FR" sz="2800" dirty="0"/>
            </a:br>
            <a:r>
              <a:rPr lang="fr-FR" sz="2800" dirty="0"/>
              <a:t>partir</a:t>
            </a:r>
            <a:br>
              <a:rPr lang="fr-FR" sz="2800" dirty="0"/>
            </a:br>
            <a:r>
              <a:rPr lang="fr-FR" sz="2800" dirty="0"/>
              <a:t>peindre</a:t>
            </a:r>
            <a:br>
              <a:rPr lang="fr-FR" sz="2800" dirty="0"/>
            </a:br>
            <a:r>
              <a:rPr lang="fr-FR" sz="2800" dirty="0"/>
              <a:t>perdre</a:t>
            </a:r>
            <a:br>
              <a:rPr lang="fr-FR" sz="2800" dirty="0"/>
            </a:br>
            <a:r>
              <a:rPr lang="fr-FR" sz="2800" dirty="0"/>
              <a:t>permettre</a:t>
            </a:r>
            <a:br>
              <a:rPr lang="fr-FR" sz="2800" dirty="0"/>
            </a:br>
            <a:r>
              <a:rPr lang="fr-FR" sz="2800" dirty="0"/>
              <a:t>plaire</a:t>
            </a:r>
            <a:br>
              <a:rPr lang="fr-FR" sz="2800" dirty="0"/>
            </a:br>
            <a:r>
              <a:rPr lang="fr-FR" sz="2800" dirty="0"/>
              <a:t>pleuvoir</a:t>
            </a:r>
            <a:br>
              <a:rPr lang="fr-FR" sz="2800" dirty="0"/>
            </a:br>
            <a:r>
              <a:rPr lang="fr-FR" sz="2800" dirty="0">
                <a:solidFill>
                  <a:schemeClr val="accent1"/>
                </a:solidFill>
              </a:rPr>
              <a:t>pouvoir</a:t>
            </a:r>
            <a:br>
              <a:rPr lang="fr-FR" sz="2800" dirty="0"/>
            </a:br>
            <a:r>
              <a:rPr lang="fr-FR" sz="2800" dirty="0"/>
              <a:t>prendre</a:t>
            </a:r>
            <a:br>
              <a:rPr lang="fr-FR" sz="2800" dirty="0"/>
            </a:br>
            <a:r>
              <a:rPr lang="fr-FR" sz="2800" dirty="0"/>
              <a:t>recevoir</a:t>
            </a:r>
            <a:br>
              <a:rPr lang="fr-FR" sz="2800" dirty="0"/>
            </a:br>
            <a:endParaRPr lang="fr-FR" sz="2800" dirty="0"/>
          </a:p>
          <a:p>
            <a:pPr marL="0" indent="0" algn="ctr">
              <a:buNone/>
            </a:pPr>
            <a:r>
              <a:rPr lang="fr-FR" sz="2800" dirty="0"/>
              <a:t>rendre</a:t>
            </a:r>
            <a:br>
              <a:rPr lang="fr-FR" sz="2800" dirty="0"/>
            </a:br>
            <a:r>
              <a:rPr lang="fr-FR" sz="2800" dirty="0"/>
              <a:t>rire</a:t>
            </a:r>
            <a:br>
              <a:rPr lang="fr-FR" sz="2800" dirty="0"/>
            </a:br>
            <a:r>
              <a:rPr lang="fr-FR" sz="2800" dirty="0">
                <a:solidFill>
                  <a:schemeClr val="accent1"/>
                </a:solidFill>
              </a:rPr>
              <a:t>savoir</a:t>
            </a:r>
            <a:br>
              <a:rPr lang="fr-FR" sz="2800" dirty="0"/>
            </a:br>
            <a:r>
              <a:rPr lang="fr-FR" sz="2800" dirty="0"/>
              <a:t>sentir</a:t>
            </a:r>
            <a:br>
              <a:rPr lang="fr-FR" sz="2800" dirty="0"/>
            </a:br>
            <a:r>
              <a:rPr lang="fr-FR" sz="2800" dirty="0"/>
              <a:t>servir</a:t>
            </a:r>
            <a:br>
              <a:rPr lang="fr-FR" sz="2800" dirty="0"/>
            </a:br>
            <a:r>
              <a:rPr lang="fr-FR" sz="2800" dirty="0"/>
              <a:t>sortir</a:t>
            </a:r>
            <a:br>
              <a:rPr lang="fr-FR" sz="2800" dirty="0"/>
            </a:br>
            <a:r>
              <a:rPr lang="fr-FR" sz="2800" dirty="0"/>
              <a:t>suffire</a:t>
            </a:r>
            <a:br>
              <a:rPr lang="fr-FR" sz="2800" dirty="0"/>
            </a:br>
            <a:r>
              <a:rPr lang="fr-FR" sz="2800" dirty="0"/>
              <a:t>suivre</a:t>
            </a:r>
            <a:br>
              <a:rPr lang="fr-FR" sz="2800" dirty="0"/>
            </a:br>
            <a:r>
              <a:rPr lang="fr-FR" sz="2800" dirty="0"/>
              <a:t>taire</a:t>
            </a:r>
            <a:br>
              <a:rPr lang="fr-FR" sz="2800" dirty="0"/>
            </a:br>
            <a:r>
              <a:rPr lang="fr-FR" sz="2800" dirty="0"/>
              <a:t>tenir</a:t>
            </a:r>
            <a:br>
              <a:rPr lang="fr-FR" sz="2800" dirty="0"/>
            </a:br>
            <a:r>
              <a:rPr lang="fr-FR" sz="2800" dirty="0"/>
              <a:t>traduire</a:t>
            </a:r>
            <a:br>
              <a:rPr lang="fr-FR" sz="2800" dirty="0"/>
            </a:br>
            <a:r>
              <a:rPr lang="fr-FR" sz="2800" dirty="0"/>
              <a:t>valoir</a:t>
            </a:r>
            <a:br>
              <a:rPr lang="fr-FR" sz="2800" dirty="0"/>
            </a:br>
            <a:r>
              <a:rPr lang="fr-FR" sz="2800" dirty="0"/>
              <a:t>venir</a:t>
            </a:r>
            <a:br>
              <a:rPr lang="fr-FR" sz="2800" dirty="0"/>
            </a:br>
            <a:r>
              <a:rPr lang="fr-FR" sz="2800" dirty="0"/>
              <a:t>vivre</a:t>
            </a:r>
            <a:br>
              <a:rPr lang="fr-FR" sz="2800" dirty="0"/>
            </a:br>
            <a:r>
              <a:rPr lang="fr-FR" sz="2800" dirty="0"/>
              <a:t>voir</a:t>
            </a:r>
            <a:br>
              <a:rPr lang="fr-FR" sz="2800" dirty="0"/>
            </a:br>
            <a:r>
              <a:rPr lang="fr-FR" sz="2800" dirty="0">
                <a:solidFill>
                  <a:schemeClr val="accent1"/>
                </a:solidFill>
              </a:rPr>
              <a:t>vouloir </a:t>
            </a:r>
          </a:p>
          <a:p>
            <a:pPr marL="0" indent="0" algn="ctr">
              <a:buNone/>
            </a:pPr>
            <a:r>
              <a:rPr lang="fr-BE" sz="2800" dirty="0"/>
              <a:t>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14726F-CA46-B259-4C55-D715094C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E3ABB-7ABF-7C4C-9649-4B280BCE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112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71376-5951-9C07-203F-49231823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27" y="265990"/>
            <a:ext cx="9501009" cy="4659558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fr-FR" sz="2800" dirty="0"/>
              <a:t>aimer</a:t>
            </a:r>
            <a:br>
              <a:rPr lang="fr-FR" sz="2800" dirty="0"/>
            </a:br>
            <a:r>
              <a:rPr lang="fr-FR" sz="2800" dirty="0"/>
              <a:t>ajouter</a:t>
            </a:r>
            <a:br>
              <a:rPr lang="fr-FR" sz="2800" dirty="0"/>
            </a:br>
            <a:r>
              <a:rPr lang="fr-FR" sz="2800" dirty="0"/>
              <a:t>apporter</a:t>
            </a:r>
            <a:br>
              <a:rPr lang="fr-FR" sz="2800" dirty="0"/>
            </a:br>
            <a:r>
              <a:rPr lang="fr-FR" sz="2800" dirty="0"/>
              <a:t>arrêter</a:t>
            </a:r>
            <a:br>
              <a:rPr lang="fr-FR" sz="2800" dirty="0"/>
            </a:br>
            <a:r>
              <a:rPr lang="fr-FR" sz="2800" dirty="0"/>
              <a:t>arriver</a:t>
            </a:r>
            <a:br>
              <a:rPr lang="fr-FR" sz="2800" dirty="0"/>
            </a:br>
            <a:r>
              <a:rPr lang="fr-FR" sz="2800" dirty="0"/>
              <a:t>assurer</a:t>
            </a:r>
            <a:br>
              <a:rPr lang="fr-FR" sz="2800" dirty="0"/>
            </a:br>
            <a:r>
              <a:rPr lang="fr-FR" sz="2800" dirty="0"/>
              <a:t>changer</a:t>
            </a:r>
            <a:br>
              <a:rPr lang="fr-FR" sz="2800" dirty="0"/>
            </a:br>
            <a:r>
              <a:rPr lang="fr-FR" sz="2800" dirty="0"/>
              <a:t>chercher</a:t>
            </a:r>
            <a:br>
              <a:rPr lang="fr-FR" sz="2800" dirty="0"/>
            </a:br>
            <a:r>
              <a:rPr lang="fr-FR" sz="2800" dirty="0"/>
              <a:t>commencer</a:t>
            </a:r>
            <a:br>
              <a:rPr lang="fr-FR" sz="2800" dirty="0"/>
            </a:br>
            <a:r>
              <a:rPr lang="fr-FR" sz="2800" dirty="0"/>
              <a:t>compter</a:t>
            </a:r>
            <a:br>
              <a:rPr lang="fr-FR" sz="2800" dirty="0"/>
            </a:br>
            <a:r>
              <a:rPr lang="fr-FR" sz="2800" dirty="0"/>
              <a:t>continuer</a:t>
            </a:r>
            <a:br>
              <a:rPr lang="fr-FR" sz="2800" dirty="0"/>
            </a:br>
            <a:r>
              <a:rPr lang="fr-FR" sz="2800" dirty="0"/>
              <a:t>créer</a:t>
            </a:r>
            <a:br>
              <a:rPr lang="fr-FR" sz="2800" dirty="0"/>
            </a:br>
            <a:r>
              <a:rPr lang="fr-FR" sz="2800" dirty="0"/>
              <a:t>demander</a:t>
            </a:r>
            <a:br>
              <a:rPr lang="fr-FR" sz="2800" dirty="0"/>
            </a:br>
            <a:r>
              <a:rPr lang="fr-FR" sz="2800" dirty="0"/>
              <a:t>donner</a:t>
            </a:r>
            <a:br>
              <a:rPr lang="fr-FR" sz="2800" dirty="0"/>
            </a:br>
            <a:r>
              <a:rPr lang="fr-FR" sz="2800" dirty="0"/>
              <a:t>écouter</a:t>
            </a:r>
            <a:br>
              <a:rPr lang="fr-FR" sz="2800" dirty="0"/>
            </a:br>
            <a:r>
              <a:rPr lang="fr-FR" sz="2800" dirty="0"/>
              <a:t>entrer</a:t>
            </a:r>
            <a:br>
              <a:rPr lang="fr-FR" sz="2800" dirty="0"/>
            </a:br>
            <a:r>
              <a:rPr lang="fr-FR" sz="2800" dirty="0"/>
              <a:t>essayer</a:t>
            </a:r>
            <a:br>
              <a:rPr lang="fr-FR" sz="2800" dirty="0"/>
            </a:br>
            <a:r>
              <a:rPr lang="fr-FR" sz="2800" dirty="0"/>
              <a:t>expliquer</a:t>
            </a:r>
            <a:br>
              <a:rPr lang="fr-FR" sz="2800" dirty="0"/>
            </a:br>
            <a:r>
              <a:rPr lang="fr-FR" sz="2800" dirty="0"/>
              <a:t>fermer</a:t>
            </a:r>
            <a:br>
              <a:rPr lang="fr-FR" sz="2800" dirty="0"/>
            </a:br>
            <a:r>
              <a:rPr lang="fr-FR" sz="2800" dirty="0"/>
              <a:t>garder</a:t>
            </a:r>
            <a:br>
              <a:rPr lang="fr-FR" sz="2800" dirty="0"/>
            </a:br>
            <a:r>
              <a:rPr lang="fr-FR" sz="2800" dirty="0"/>
              <a:t>habiter</a:t>
            </a:r>
            <a:br>
              <a:rPr lang="fr-FR" sz="2800" dirty="0"/>
            </a:br>
            <a:r>
              <a:rPr lang="fr-FR" sz="2800" dirty="0"/>
              <a:t>jouer</a:t>
            </a:r>
            <a:br>
              <a:rPr lang="fr-FR" sz="2800" dirty="0"/>
            </a:br>
            <a:r>
              <a:rPr lang="fr-FR" sz="2800" dirty="0"/>
              <a:t>laisser</a:t>
            </a:r>
            <a:br>
              <a:rPr lang="fr-FR" sz="2800" dirty="0"/>
            </a:br>
            <a:r>
              <a:rPr lang="fr-FR" sz="2800" dirty="0"/>
              <a:t>lancer</a:t>
            </a:r>
            <a:br>
              <a:rPr lang="fr-FR" sz="2800" dirty="0"/>
            </a:br>
            <a:r>
              <a:rPr lang="fr-FR" sz="2800" dirty="0"/>
              <a:t>laver</a:t>
            </a:r>
            <a:br>
              <a:rPr lang="fr-FR" sz="2800" dirty="0"/>
            </a:br>
            <a:r>
              <a:rPr lang="fr-FR" sz="2800" dirty="0"/>
              <a:t>manger</a:t>
            </a:r>
            <a:br>
              <a:rPr lang="fr-FR" sz="2800" dirty="0"/>
            </a:br>
            <a:r>
              <a:rPr lang="fr-FR" sz="2800" dirty="0"/>
              <a:t>marcher</a:t>
            </a:r>
            <a:br>
              <a:rPr lang="fr-FR" sz="2800" dirty="0"/>
            </a:br>
            <a:r>
              <a:rPr lang="fr-FR" sz="2800" dirty="0"/>
              <a:t>montrer</a:t>
            </a:r>
            <a:br>
              <a:rPr lang="fr-FR" sz="2800" dirty="0"/>
            </a:br>
            <a:r>
              <a:rPr lang="fr-FR" sz="2800" dirty="0"/>
              <a:t>nommer</a:t>
            </a:r>
            <a:br>
              <a:rPr lang="fr-FR" sz="2800" dirty="0"/>
            </a:br>
            <a:r>
              <a:rPr lang="fr-FR" sz="2800" dirty="0"/>
              <a:t>oublier</a:t>
            </a:r>
            <a:br>
              <a:rPr lang="fr-FR" sz="2800" dirty="0"/>
            </a:br>
            <a:r>
              <a:rPr lang="fr-FR" sz="2800" dirty="0"/>
              <a:t>parler</a:t>
            </a:r>
            <a:br>
              <a:rPr lang="fr-FR" sz="2800" dirty="0"/>
            </a:br>
            <a:r>
              <a:rPr lang="fr-FR" sz="2800" dirty="0"/>
              <a:t>passer</a:t>
            </a:r>
            <a:br>
              <a:rPr lang="fr-FR" sz="2800" dirty="0"/>
            </a:br>
            <a:r>
              <a:rPr lang="fr-FR" sz="2800" dirty="0"/>
              <a:t>penser</a:t>
            </a:r>
            <a:br>
              <a:rPr lang="fr-FR" sz="2800" dirty="0"/>
            </a:br>
            <a:r>
              <a:rPr lang="fr-FR" sz="2800" dirty="0"/>
              <a:t>porter</a:t>
            </a:r>
            <a:br>
              <a:rPr lang="fr-FR" sz="2800" dirty="0"/>
            </a:br>
            <a:r>
              <a:rPr lang="fr-FR" sz="2800" dirty="0"/>
              <a:t>poser</a:t>
            </a:r>
            <a:br>
              <a:rPr lang="fr-FR" sz="2800" dirty="0"/>
            </a:br>
            <a:r>
              <a:rPr lang="fr-FR" sz="2800" dirty="0"/>
              <a:t>présenter</a:t>
            </a:r>
            <a:br>
              <a:rPr lang="fr-FR" sz="2800" dirty="0"/>
            </a:br>
            <a:r>
              <a:rPr lang="fr-FR" sz="2800" dirty="0"/>
              <a:t>raconter</a:t>
            </a:r>
            <a:br>
              <a:rPr lang="fr-FR" sz="2800" dirty="0"/>
            </a:br>
            <a:r>
              <a:rPr lang="fr-FR" sz="2800" dirty="0"/>
              <a:t>regarder</a:t>
            </a:r>
            <a:br>
              <a:rPr lang="fr-FR" sz="2800" dirty="0"/>
            </a:br>
            <a:r>
              <a:rPr lang="fr-FR" sz="2800" dirty="0"/>
              <a:t>rencontrer</a:t>
            </a:r>
            <a:br>
              <a:rPr lang="fr-FR" sz="2800" dirty="0"/>
            </a:br>
            <a:r>
              <a:rPr lang="fr-FR" sz="2800" dirty="0"/>
              <a:t>rentrer</a:t>
            </a:r>
            <a:br>
              <a:rPr lang="fr-FR" sz="2800" dirty="0"/>
            </a:br>
            <a:r>
              <a:rPr lang="fr-FR" sz="2800" dirty="0"/>
              <a:t>retourner</a:t>
            </a:r>
            <a:br>
              <a:rPr lang="fr-FR" sz="2800" dirty="0"/>
            </a:br>
            <a:r>
              <a:rPr lang="fr-FR" sz="2800" dirty="0"/>
              <a:t>téléphoner</a:t>
            </a:r>
            <a:br>
              <a:rPr lang="fr-FR" sz="2800" dirty="0"/>
            </a:br>
            <a:r>
              <a:rPr lang="fr-FR" sz="2800" dirty="0"/>
              <a:t>tomber</a:t>
            </a:r>
            <a:br>
              <a:rPr lang="fr-FR" sz="2800" dirty="0"/>
            </a:br>
            <a:r>
              <a:rPr lang="fr-FR" sz="2800" dirty="0"/>
              <a:t>tourner</a:t>
            </a:r>
            <a:br>
              <a:rPr lang="fr-FR" sz="2800" dirty="0"/>
            </a:br>
            <a:r>
              <a:rPr lang="fr-FR" sz="2800" dirty="0"/>
              <a:t>travailler</a:t>
            </a:r>
            <a:br>
              <a:rPr lang="fr-FR" sz="2800" dirty="0"/>
            </a:br>
            <a:r>
              <a:rPr lang="fr-FR" sz="2800" dirty="0"/>
              <a:t>trouver</a:t>
            </a:r>
            <a:br>
              <a:rPr lang="fr-FR" sz="2800" dirty="0"/>
            </a:br>
            <a:r>
              <a:rPr lang="fr-FR" sz="2800" dirty="0"/>
              <a:t>utiliser</a:t>
            </a:r>
            <a:br>
              <a:rPr lang="fr-FR" sz="2800" dirty="0"/>
            </a:br>
            <a:r>
              <a:rPr lang="fr-FR" sz="2800" dirty="0"/>
              <a:t>visiter</a:t>
            </a:r>
          </a:p>
          <a:p>
            <a:pPr marL="0" indent="0" algn="ctr">
              <a:buNone/>
            </a:pPr>
            <a:r>
              <a:rPr lang="fr-FR" sz="2800" dirty="0"/>
              <a:t>…</a:t>
            </a:r>
            <a:endParaRPr lang="fr-BE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27A092-3689-9E47-79B5-A4893438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9E3E4C-6459-6C50-B34A-8A5A4B34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49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56B17E-2E3F-1186-32D4-D76E76B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5</a:t>
            </a:fld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70451-E7DF-4863-CE27-A88B7E48CE3A}"/>
              </a:ext>
            </a:extLst>
          </p:cNvPr>
          <p:cNvSpPr/>
          <p:nvPr/>
        </p:nvSpPr>
        <p:spPr>
          <a:xfrm>
            <a:off x="2696983" y="834788"/>
            <a:ext cx="5760000" cy="57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</a:rPr>
              <a:t>Passé</a:t>
            </a:r>
            <a:endParaRPr lang="fr-BE" sz="96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03675-F3B4-C310-C976-E55FF852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201466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4662C-4297-99BA-6C1B-444879BAC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E1344-D88B-FB7B-A7D1-AA19BC71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27" y="146194"/>
            <a:ext cx="9814208" cy="6702016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fr-BE" sz="2800" dirty="0"/>
              <a:t>abolir</a:t>
            </a:r>
            <a:br>
              <a:rPr lang="fr-BE" sz="2800" dirty="0"/>
            </a:br>
            <a:r>
              <a:rPr lang="fr-BE" sz="2800" dirty="0"/>
              <a:t>accomplir</a:t>
            </a:r>
            <a:br>
              <a:rPr lang="fr-BE" sz="2800" dirty="0"/>
            </a:br>
            <a:r>
              <a:rPr lang="fr-BE" sz="2800" dirty="0"/>
              <a:t>agrandir</a:t>
            </a:r>
            <a:br>
              <a:rPr lang="fr-BE" sz="2800" dirty="0"/>
            </a:br>
            <a:r>
              <a:rPr lang="fr-BE" sz="2800" dirty="0"/>
              <a:t>applaudir</a:t>
            </a:r>
            <a:br>
              <a:rPr lang="fr-BE" sz="2800" dirty="0"/>
            </a:br>
            <a:r>
              <a:rPr lang="fr-BE" sz="2800" dirty="0"/>
              <a:t>avertir</a:t>
            </a:r>
            <a:br>
              <a:rPr lang="fr-BE" sz="2800" dirty="0"/>
            </a:br>
            <a:r>
              <a:rPr lang="fr-BE" sz="2800" dirty="0"/>
              <a:t>bâtir</a:t>
            </a:r>
            <a:br>
              <a:rPr lang="fr-BE" sz="2800" dirty="0"/>
            </a:br>
            <a:r>
              <a:rPr lang="fr-BE" sz="2800" dirty="0"/>
              <a:t>bénir</a:t>
            </a:r>
            <a:br>
              <a:rPr lang="fr-BE" sz="2800" dirty="0"/>
            </a:br>
            <a:r>
              <a:rPr lang="fr-BE" sz="2800" dirty="0"/>
              <a:t>choisir</a:t>
            </a:r>
            <a:br>
              <a:rPr lang="fr-BE" sz="2800" dirty="0"/>
            </a:br>
            <a:r>
              <a:rPr lang="fr-BE" sz="2800" dirty="0"/>
              <a:t>désobéir</a:t>
            </a:r>
            <a:br>
              <a:rPr lang="fr-BE" sz="2800" dirty="0"/>
            </a:br>
            <a:r>
              <a:rPr lang="fr-BE" sz="2800" dirty="0"/>
              <a:t>définir</a:t>
            </a:r>
            <a:br>
              <a:rPr lang="fr-BE" sz="2800" dirty="0"/>
            </a:br>
            <a:r>
              <a:rPr lang="fr-BE" sz="2800" dirty="0"/>
              <a:t>démolir</a:t>
            </a:r>
            <a:br>
              <a:rPr lang="fr-BE" sz="2800" dirty="0"/>
            </a:br>
            <a:r>
              <a:rPr lang="fr-BE" sz="2800" dirty="0"/>
              <a:t>emplir</a:t>
            </a:r>
            <a:br>
              <a:rPr lang="fr-BE" sz="2800" dirty="0"/>
            </a:br>
            <a:r>
              <a:rPr lang="fr-BE" sz="2800" dirty="0"/>
              <a:t>établir</a:t>
            </a:r>
            <a:br>
              <a:rPr lang="fr-BE" sz="2800" dirty="0"/>
            </a:br>
            <a:r>
              <a:rPr lang="fr-BE" sz="2800" dirty="0"/>
              <a:t>étourdir</a:t>
            </a:r>
            <a:br>
              <a:rPr lang="fr-BE" sz="2800" dirty="0"/>
            </a:br>
            <a:r>
              <a:rPr lang="fr-BE" sz="2800" dirty="0"/>
              <a:t>finir</a:t>
            </a:r>
            <a:br>
              <a:rPr lang="fr-BE" sz="2800" dirty="0"/>
            </a:br>
            <a:r>
              <a:rPr lang="fr-BE" sz="2800" dirty="0"/>
              <a:t>fleurir</a:t>
            </a:r>
            <a:br>
              <a:rPr lang="fr-BE" sz="2800" dirty="0"/>
            </a:br>
            <a:r>
              <a:rPr lang="fr-BE" sz="2800" dirty="0"/>
              <a:t>franchir</a:t>
            </a:r>
            <a:br>
              <a:rPr lang="fr-BE" sz="2800" dirty="0"/>
            </a:br>
            <a:r>
              <a:rPr lang="fr-BE" sz="2800" dirty="0"/>
              <a:t>grossir</a:t>
            </a:r>
            <a:br>
              <a:rPr lang="fr-BE" sz="2800" dirty="0"/>
            </a:br>
            <a:r>
              <a:rPr lang="fr-BE" sz="2800" dirty="0"/>
              <a:t>guérir</a:t>
            </a:r>
            <a:br>
              <a:rPr lang="fr-BE" sz="2800" dirty="0"/>
            </a:br>
            <a:r>
              <a:rPr lang="fr-BE" sz="2800" dirty="0"/>
              <a:t>investir</a:t>
            </a:r>
            <a:br>
              <a:rPr lang="fr-BE" sz="2800" dirty="0"/>
            </a:br>
            <a:r>
              <a:rPr lang="fr-BE" sz="2800" dirty="0"/>
              <a:t>maigrir</a:t>
            </a:r>
            <a:br>
              <a:rPr lang="fr-BE" sz="2800" dirty="0"/>
            </a:br>
            <a:r>
              <a:rPr lang="fr-BE" sz="2800" dirty="0"/>
              <a:t>mûrir</a:t>
            </a:r>
            <a:br>
              <a:rPr lang="fr-BE" sz="2800" dirty="0"/>
            </a:br>
            <a:r>
              <a:rPr lang="fr-BE" sz="2800" dirty="0"/>
              <a:t>nourrir</a:t>
            </a:r>
            <a:br>
              <a:rPr lang="fr-BE" sz="2800" dirty="0"/>
            </a:br>
            <a:r>
              <a:rPr lang="fr-BE" sz="2800" dirty="0"/>
              <a:t>obéir</a:t>
            </a:r>
            <a:br>
              <a:rPr lang="fr-BE" sz="2800" dirty="0"/>
            </a:br>
            <a:r>
              <a:rPr lang="fr-BE" sz="2800" dirty="0"/>
              <a:t>pâlir</a:t>
            </a:r>
            <a:br>
              <a:rPr lang="fr-BE" sz="2800" dirty="0"/>
            </a:br>
            <a:r>
              <a:rPr lang="fr-BE" sz="2800" dirty="0"/>
              <a:t>punir</a:t>
            </a:r>
            <a:br>
              <a:rPr lang="fr-BE" sz="2800" dirty="0"/>
            </a:br>
            <a:r>
              <a:rPr lang="fr-BE" sz="2800" dirty="0"/>
              <a:t>rajeunir</a:t>
            </a:r>
            <a:br>
              <a:rPr lang="fr-BE" sz="2800" dirty="0"/>
            </a:br>
            <a:r>
              <a:rPr lang="fr-BE" sz="2800" dirty="0"/>
              <a:t>ralentir</a:t>
            </a:r>
            <a:br>
              <a:rPr lang="fr-BE" sz="2800" dirty="0"/>
            </a:br>
            <a:r>
              <a:rPr lang="fr-BE" sz="2800" dirty="0"/>
              <a:t>réagir</a:t>
            </a:r>
            <a:br>
              <a:rPr lang="fr-BE" sz="2800" dirty="0"/>
            </a:br>
            <a:r>
              <a:rPr lang="fr-BE" sz="2800" dirty="0"/>
              <a:t>réfléchir</a:t>
            </a:r>
            <a:br>
              <a:rPr lang="fr-BE" sz="2800" dirty="0"/>
            </a:br>
            <a:r>
              <a:rPr lang="fr-BE" sz="2800" dirty="0"/>
              <a:t>réjouir</a:t>
            </a:r>
            <a:br>
              <a:rPr lang="fr-BE" sz="2800" dirty="0"/>
            </a:br>
            <a:r>
              <a:rPr lang="fr-BE" sz="2800" dirty="0"/>
              <a:t>remplir</a:t>
            </a:r>
            <a:br>
              <a:rPr lang="fr-BE" sz="2800" dirty="0"/>
            </a:br>
            <a:r>
              <a:rPr lang="fr-BE" sz="2800" dirty="0"/>
              <a:t>réunir</a:t>
            </a:r>
            <a:br>
              <a:rPr lang="fr-BE" sz="2800" dirty="0"/>
            </a:br>
            <a:r>
              <a:rPr lang="fr-BE" sz="2800" dirty="0"/>
              <a:t>réussir</a:t>
            </a:r>
            <a:br>
              <a:rPr lang="fr-BE" sz="2800" dirty="0"/>
            </a:br>
            <a:r>
              <a:rPr lang="fr-BE" sz="2800" dirty="0"/>
              <a:t>rougir</a:t>
            </a:r>
            <a:br>
              <a:rPr lang="fr-BE" sz="2800" dirty="0"/>
            </a:br>
            <a:r>
              <a:rPr lang="fr-BE" sz="2800" dirty="0"/>
              <a:t>saisir</a:t>
            </a:r>
            <a:br>
              <a:rPr lang="fr-BE" sz="2800" dirty="0"/>
            </a:br>
            <a:r>
              <a:rPr lang="fr-BE" sz="2800" dirty="0"/>
              <a:t>salir</a:t>
            </a:r>
            <a:br>
              <a:rPr lang="fr-BE" sz="2800" dirty="0"/>
            </a:br>
            <a:r>
              <a:rPr lang="fr-BE" sz="2800" dirty="0"/>
              <a:t>subir</a:t>
            </a:r>
            <a:br>
              <a:rPr lang="fr-BE" sz="2800" dirty="0"/>
            </a:br>
            <a:r>
              <a:rPr lang="fr-BE" sz="2800" dirty="0"/>
              <a:t>vieillir</a:t>
            </a:r>
            <a:br>
              <a:rPr lang="fr-BE" sz="2800" dirty="0"/>
            </a:br>
            <a:r>
              <a:rPr lang="fr-BE" sz="2800" dirty="0"/>
              <a:t>verdir</a:t>
            </a:r>
            <a:br>
              <a:rPr lang="fr-BE" sz="2800" dirty="0"/>
            </a:br>
            <a:r>
              <a:rPr lang="fr-BE" sz="2800" dirty="0"/>
              <a:t>durcir</a:t>
            </a:r>
            <a:br>
              <a:rPr lang="fr-BE" sz="2800" dirty="0"/>
            </a:br>
            <a:r>
              <a:rPr lang="fr-BE" sz="2800" dirty="0"/>
              <a:t>élargir</a:t>
            </a:r>
            <a:br>
              <a:rPr lang="fr-BE" sz="2800" dirty="0"/>
            </a:br>
            <a:r>
              <a:rPr lang="fr-BE" sz="2800" dirty="0"/>
              <a:t>embellir</a:t>
            </a:r>
            <a:br>
              <a:rPr lang="fr-BE" sz="2800" dirty="0"/>
            </a:br>
            <a:r>
              <a:rPr lang="fr-BE" sz="2800" dirty="0"/>
              <a:t>enrichir</a:t>
            </a:r>
            <a:br>
              <a:rPr lang="fr-BE" sz="2800" dirty="0"/>
            </a:br>
            <a:r>
              <a:rPr lang="fr-BE" sz="2800" dirty="0"/>
              <a:t>établir</a:t>
            </a:r>
            <a:br>
              <a:rPr lang="fr-BE" sz="2800" dirty="0"/>
            </a:br>
            <a:r>
              <a:rPr lang="fr-BE" sz="2800" dirty="0"/>
              <a:t>fournir</a:t>
            </a:r>
            <a:br>
              <a:rPr lang="fr-BE" sz="2800" dirty="0"/>
            </a:br>
            <a:r>
              <a:rPr lang="fr-BE" sz="2800" dirty="0"/>
              <a:t>grandir</a:t>
            </a:r>
          </a:p>
          <a:p>
            <a:pPr marL="0" indent="0" algn="ctr">
              <a:buNone/>
            </a:pPr>
            <a:r>
              <a:rPr lang="fr-BE" sz="2800" dirty="0"/>
              <a:t>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8DE359-C574-ED6D-A59C-B9BA047E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9F4C1F-E12D-8D74-0BE0-C73955FE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612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56B17E-2E3F-1186-32D4-D76E76B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7</a:t>
            </a:fld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70451-E7DF-4863-CE27-A88B7E48CE3A}"/>
              </a:ext>
            </a:extLst>
          </p:cNvPr>
          <p:cNvSpPr/>
          <p:nvPr/>
        </p:nvSpPr>
        <p:spPr>
          <a:xfrm>
            <a:off x="2696983" y="834788"/>
            <a:ext cx="5760000" cy="5760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</a:rPr>
              <a:t>Futur</a:t>
            </a:r>
            <a:endParaRPr lang="fr-BE" sz="96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D880E-83C3-31BE-2442-A6648F81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</p:spTree>
    <p:extLst>
      <p:ext uri="{BB962C8B-B14F-4D97-AF65-F5344CB8AC3E}">
        <p14:creationId xmlns:p14="http://schemas.microsoft.com/office/powerpoint/2010/main" val="106468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559CF-8AF7-FA52-643D-4E4BF84A4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904" y="581870"/>
            <a:ext cx="3050880" cy="2957402"/>
          </a:xfrm>
        </p:spPr>
        <p:txBody>
          <a:bodyPr>
            <a:normAutofit/>
          </a:bodyPr>
          <a:lstStyle/>
          <a:p>
            <a:r>
              <a:rPr lang="fr-FR" sz="2400" dirty="0"/>
              <a:t>je chantais</a:t>
            </a:r>
          </a:p>
          <a:p>
            <a:r>
              <a:rPr lang="fr-FR" sz="2400" dirty="0"/>
              <a:t>tu chantais</a:t>
            </a:r>
          </a:p>
          <a:p>
            <a:r>
              <a:rPr lang="fr-FR" sz="2400" dirty="0"/>
              <a:t>il/elle/on chantait</a:t>
            </a:r>
          </a:p>
          <a:p>
            <a:r>
              <a:rPr lang="fr-FR" sz="2400" dirty="0"/>
              <a:t>nous chantions</a:t>
            </a:r>
          </a:p>
          <a:p>
            <a:r>
              <a:rPr lang="fr-FR" sz="2400" dirty="0"/>
              <a:t>vous chantiez</a:t>
            </a:r>
          </a:p>
          <a:p>
            <a:r>
              <a:rPr lang="fr-FR" sz="2400" dirty="0"/>
              <a:t>ils/elles chantaient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18C607-97DE-7D82-1E1F-276F376C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89752-328C-2C8D-8D11-46CDDE0E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8</a:t>
            </a:fld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0F2765B-A8A2-55E8-31C8-0C9DEAC8B5B2}"/>
              </a:ext>
            </a:extLst>
          </p:cNvPr>
          <p:cNvSpPr txBox="1">
            <a:spLocks/>
          </p:cNvSpPr>
          <p:nvPr/>
        </p:nvSpPr>
        <p:spPr>
          <a:xfrm>
            <a:off x="864904" y="3671107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chantai</a:t>
            </a:r>
          </a:p>
          <a:p>
            <a:r>
              <a:rPr lang="fr-FR" sz="2400" dirty="0"/>
              <a:t>tu chantas</a:t>
            </a:r>
          </a:p>
          <a:p>
            <a:r>
              <a:rPr lang="fr-FR" sz="2400" dirty="0"/>
              <a:t>il/elle/on chanta</a:t>
            </a:r>
          </a:p>
          <a:p>
            <a:r>
              <a:rPr lang="fr-FR" sz="2400" dirty="0"/>
              <a:t>nous chantâmes</a:t>
            </a:r>
          </a:p>
          <a:p>
            <a:r>
              <a:rPr lang="fr-FR" sz="2400" dirty="0"/>
              <a:t>vous chantâtes</a:t>
            </a:r>
          </a:p>
          <a:p>
            <a:r>
              <a:rPr lang="fr-FR" sz="2400" dirty="0"/>
              <a:t>ils/elles chantèrent</a:t>
            </a:r>
            <a:endParaRPr lang="fr-BE" sz="2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111C196-8EBD-A82D-FB27-E215B586B111}"/>
              </a:ext>
            </a:extLst>
          </p:cNvPr>
          <p:cNvSpPr txBox="1">
            <a:spLocks/>
          </p:cNvSpPr>
          <p:nvPr/>
        </p:nvSpPr>
        <p:spPr>
          <a:xfrm>
            <a:off x="4216807" y="581870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finissais</a:t>
            </a:r>
          </a:p>
          <a:p>
            <a:r>
              <a:rPr lang="fr-FR" sz="2400" dirty="0"/>
              <a:t>tu finissais</a:t>
            </a:r>
          </a:p>
          <a:p>
            <a:r>
              <a:rPr lang="fr-FR" sz="2400" dirty="0"/>
              <a:t>il/elle/on finissait</a:t>
            </a:r>
          </a:p>
          <a:p>
            <a:r>
              <a:rPr lang="fr-FR" sz="2400" dirty="0"/>
              <a:t>nous finissions</a:t>
            </a:r>
          </a:p>
          <a:p>
            <a:r>
              <a:rPr lang="fr-FR" sz="2400" dirty="0"/>
              <a:t>vous finissiez</a:t>
            </a:r>
          </a:p>
          <a:p>
            <a:r>
              <a:rPr lang="fr-FR" sz="2400" dirty="0"/>
              <a:t>ils/elles finissaient</a:t>
            </a:r>
            <a:endParaRPr lang="fr-BE" sz="24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F824534-C217-0751-B151-D3D02019A3E3}"/>
              </a:ext>
            </a:extLst>
          </p:cNvPr>
          <p:cNvSpPr txBox="1">
            <a:spLocks/>
          </p:cNvSpPr>
          <p:nvPr/>
        </p:nvSpPr>
        <p:spPr>
          <a:xfrm>
            <a:off x="4216807" y="3671107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finis</a:t>
            </a:r>
          </a:p>
          <a:p>
            <a:r>
              <a:rPr lang="fr-FR" sz="2400" dirty="0"/>
              <a:t>tu finis</a:t>
            </a:r>
          </a:p>
          <a:p>
            <a:r>
              <a:rPr lang="fr-FR" sz="2400" dirty="0"/>
              <a:t>il/elle/on finit</a:t>
            </a:r>
          </a:p>
          <a:p>
            <a:r>
              <a:rPr lang="fr-FR" sz="2400" dirty="0"/>
              <a:t>nous finîmes</a:t>
            </a:r>
          </a:p>
          <a:p>
            <a:r>
              <a:rPr lang="fr-FR" sz="2400" dirty="0"/>
              <a:t>vous finîtes</a:t>
            </a:r>
          </a:p>
          <a:p>
            <a:r>
              <a:rPr lang="fr-FR" sz="2400" dirty="0"/>
              <a:t>ils/elles finirent</a:t>
            </a:r>
            <a:endParaRPr lang="fr-BE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D764FC-8ACF-7AD2-B22A-FE53DD0BFBE4}"/>
              </a:ext>
            </a:extLst>
          </p:cNvPr>
          <p:cNvSpPr txBox="1">
            <a:spLocks/>
          </p:cNvSpPr>
          <p:nvPr/>
        </p:nvSpPr>
        <p:spPr>
          <a:xfrm>
            <a:off x="7568711" y="581870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prenais</a:t>
            </a:r>
          </a:p>
          <a:p>
            <a:r>
              <a:rPr lang="fr-FR" sz="2400" dirty="0"/>
              <a:t>tu prenais</a:t>
            </a:r>
          </a:p>
          <a:p>
            <a:r>
              <a:rPr lang="fr-FR" sz="2400" dirty="0"/>
              <a:t>il/elle/on prenait</a:t>
            </a:r>
          </a:p>
          <a:p>
            <a:r>
              <a:rPr lang="fr-FR" sz="2400" dirty="0"/>
              <a:t>nous prenions</a:t>
            </a:r>
          </a:p>
          <a:p>
            <a:r>
              <a:rPr lang="fr-FR" sz="2400" dirty="0"/>
              <a:t>vous preniez</a:t>
            </a:r>
          </a:p>
          <a:p>
            <a:r>
              <a:rPr lang="fr-FR" sz="2400" dirty="0"/>
              <a:t>ils/elles prenaient</a:t>
            </a:r>
            <a:endParaRPr lang="fr-BE" sz="240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B91762-DEC5-F872-FA78-519A7D0A6CEE}"/>
              </a:ext>
            </a:extLst>
          </p:cNvPr>
          <p:cNvSpPr txBox="1">
            <a:spLocks/>
          </p:cNvSpPr>
          <p:nvPr/>
        </p:nvSpPr>
        <p:spPr>
          <a:xfrm>
            <a:off x="7568711" y="3671107"/>
            <a:ext cx="3050880" cy="29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785" indent="-244785" algn="l" defTabSz="979140" rtl="0" eaLnBrk="1" latinLnBrk="0" hangingPunct="1">
              <a:lnSpc>
                <a:spcPct val="90000"/>
              </a:lnSpc>
              <a:spcBef>
                <a:spcPts val="1071"/>
              </a:spcBef>
              <a:buFont typeface="Arial" panose="020B0604020202020204" pitchFamily="34" charset="0"/>
              <a:buChar char="•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4355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5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392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49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306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2634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20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177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1343" indent="-244785" algn="l" defTabSz="979140" rtl="0" eaLnBrk="1" latinLnBrk="0" hangingPunct="1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defRPr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pris</a:t>
            </a:r>
          </a:p>
          <a:p>
            <a:r>
              <a:rPr lang="fr-FR" sz="2400" dirty="0"/>
              <a:t>tu pris</a:t>
            </a:r>
          </a:p>
          <a:p>
            <a:r>
              <a:rPr lang="fr-FR" sz="2400" dirty="0"/>
              <a:t>il/elle/on prit</a:t>
            </a:r>
          </a:p>
          <a:p>
            <a:r>
              <a:rPr lang="fr-FR" sz="2400" dirty="0"/>
              <a:t>nous prîmes</a:t>
            </a:r>
          </a:p>
          <a:p>
            <a:r>
              <a:rPr lang="fr-FR" sz="2400" dirty="0"/>
              <a:t>vous prîtes</a:t>
            </a:r>
          </a:p>
          <a:p>
            <a:r>
              <a:rPr lang="fr-FR" sz="2400" dirty="0"/>
              <a:t>ils/elles prirent</a:t>
            </a:r>
            <a:endParaRPr lang="fr-BE" sz="24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E74B2BE-2A65-3898-F38F-2A3C6B3FC8E5}"/>
              </a:ext>
            </a:extLst>
          </p:cNvPr>
          <p:cNvCxnSpPr>
            <a:cxnSpLocks/>
          </p:cNvCxnSpPr>
          <p:nvPr/>
        </p:nvCxnSpPr>
        <p:spPr>
          <a:xfrm>
            <a:off x="613186" y="311972"/>
            <a:ext cx="1040247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08B329E-F0FE-A953-8E93-5B25AC498565}"/>
              </a:ext>
            </a:extLst>
          </p:cNvPr>
          <p:cNvSpPr txBox="1"/>
          <p:nvPr/>
        </p:nvSpPr>
        <p:spPr>
          <a:xfrm>
            <a:off x="182667" y="3450560"/>
            <a:ext cx="682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000" dirty="0"/>
              <a:t>📖</a:t>
            </a:r>
          </a:p>
        </p:txBody>
      </p:sp>
    </p:spTree>
    <p:extLst>
      <p:ext uri="{BB962C8B-B14F-4D97-AF65-F5344CB8AC3E}">
        <p14:creationId xmlns:p14="http://schemas.microsoft.com/office/powerpoint/2010/main" val="177189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04BB7-373D-9048-7D3C-500CC1E7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Les groupes de verbes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79C23-377D-32EC-78BF-EE8CB7D9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 1er groupe regroupe les verbes dont l’infinitif se termine par </a:t>
            </a:r>
            <a:r>
              <a:rPr lang="fr-FR" sz="2800" b="1" dirty="0"/>
              <a:t>-er</a:t>
            </a:r>
            <a:r>
              <a:rPr lang="fr-FR" sz="2800" dirty="0"/>
              <a:t> (sauf « aller »).</a:t>
            </a:r>
          </a:p>
          <a:p>
            <a:endParaRPr lang="fr-FR" sz="2800" dirty="0"/>
          </a:p>
          <a:p>
            <a:r>
              <a:rPr lang="fr-FR" sz="2800" dirty="0"/>
              <a:t>Le 2e groupe regroupe les verbes dont l’infinitif se termine par </a:t>
            </a:r>
            <a:r>
              <a:rPr lang="fr-FR" sz="2800" b="1" dirty="0"/>
              <a:t>-</a:t>
            </a:r>
            <a:r>
              <a:rPr lang="fr-FR" sz="2800" b="1" dirty="0" err="1"/>
              <a:t>ir</a:t>
            </a:r>
            <a:r>
              <a:rPr lang="fr-FR" sz="2800" dirty="0"/>
              <a:t> et qui se conjuguent avec </a:t>
            </a:r>
            <a:r>
              <a:rPr lang="fr-FR" sz="2800" b="1" dirty="0"/>
              <a:t>-issons</a:t>
            </a:r>
            <a:r>
              <a:rPr lang="fr-FR" sz="2800" dirty="0"/>
              <a:t> à la 1ʳᵉ personne du pluriel du présent.</a:t>
            </a:r>
          </a:p>
          <a:p>
            <a:endParaRPr lang="fr-FR" sz="2800" dirty="0"/>
          </a:p>
          <a:p>
            <a:r>
              <a:rPr lang="fr-FR" sz="2800" dirty="0"/>
              <a:t>Le 3e groupe regroupe tous les autres verbes (formes variées en </a:t>
            </a:r>
            <a:r>
              <a:rPr lang="fr-FR" sz="2800" b="1" dirty="0"/>
              <a:t>-</a:t>
            </a:r>
            <a:r>
              <a:rPr lang="fr-FR" sz="2800" b="1" dirty="0" err="1"/>
              <a:t>ir</a:t>
            </a:r>
            <a:r>
              <a:rPr lang="fr-FR" sz="2800" b="1" dirty="0"/>
              <a:t>, -</a:t>
            </a:r>
            <a:r>
              <a:rPr lang="fr-FR" sz="2800" b="1" dirty="0" err="1"/>
              <a:t>oir</a:t>
            </a:r>
            <a:r>
              <a:rPr lang="fr-FR" sz="2800" b="1" dirty="0"/>
              <a:t>, -re</a:t>
            </a:r>
            <a:r>
              <a:rPr lang="fr-FR" sz="2800" dirty="0"/>
              <a:t> et verbes irréguliers).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7B825C-2120-57CB-6F20-3F5AD84B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2BDD-9F50-4DCA-A863-78AC04D8EDD6}" type="slidenum">
              <a:rPr lang="fr-BE" smtClean="0"/>
              <a:t>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A501DF-EA16-26F9-D261-5B7E56FD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CONJU</a:t>
            </a:r>
          </a:p>
        </p:txBody>
      </p:sp>
      <p:pic>
        <p:nvPicPr>
          <p:cNvPr id="8" name="Graphique 7" descr="Utilisateurs avec un remplissage uni">
            <a:extLst>
              <a:ext uri="{FF2B5EF4-FFF2-40B4-BE49-F238E27FC236}">
                <a16:creationId xmlns:a16="http://schemas.microsoft.com/office/drawing/2014/main" id="{466E6A30-85CF-736C-4BDD-FA462801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193" y="277758"/>
            <a:ext cx="1941840" cy="19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2715</TotalTime>
  <Words>1527</Words>
  <Application>Microsoft Office PowerPoint</Application>
  <PresentationFormat>Personnalisé</PresentationFormat>
  <Paragraphs>367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groupes de verbes</vt:lpstr>
      <vt:lpstr>Présentation PowerPoint</vt:lpstr>
      <vt:lpstr>L’indicatif : les temps simples</vt:lpstr>
      <vt:lpstr>Présentation PowerPoint</vt:lpstr>
      <vt:lpstr>Présentation PowerPoint</vt:lpstr>
      <vt:lpstr>L’indicatif : les temps composés</vt:lpstr>
      <vt:lpstr>Le conditionnel</vt:lpstr>
      <vt:lpstr>Présentation PowerPoint</vt:lpstr>
      <vt:lpstr>Présentation PowerPoint</vt:lpstr>
      <vt:lpstr>Présentation PowerPoint</vt:lpstr>
      <vt:lpstr>Présentation PowerPoint</vt:lpstr>
      <vt:lpstr>L’impératif</vt:lpstr>
      <vt:lpstr>Présentation PowerPoint</vt:lpstr>
      <vt:lpstr>Présentation PowerPoint</vt:lpstr>
      <vt:lpstr>Le gérondif</vt:lpstr>
      <vt:lpstr>Le participe</vt:lpstr>
      <vt:lpstr>Présentation PowerPoint</vt:lpstr>
      <vt:lpstr>Présentation PowerPoint</vt:lpstr>
      <vt:lpstr>L’infinitif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Erkens</dc:creator>
  <cp:lastModifiedBy>Sébastien Erkens</cp:lastModifiedBy>
  <cp:revision>3</cp:revision>
  <dcterms:created xsi:type="dcterms:W3CDTF">2024-04-18T12:48:35Z</dcterms:created>
  <dcterms:modified xsi:type="dcterms:W3CDTF">2025-09-30T09:02:56Z</dcterms:modified>
</cp:coreProperties>
</file>